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1"/>
  </p:notesMasterIdLst>
  <p:handoutMasterIdLst>
    <p:handoutMasterId r:id="rId52"/>
  </p:handoutMasterIdLst>
  <p:sldIdLst>
    <p:sldId id="971" r:id="rId2"/>
    <p:sldId id="1062" r:id="rId3"/>
    <p:sldId id="1063" r:id="rId4"/>
    <p:sldId id="1064" r:id="rId5"/>
    <p:sldId id="1065" r:id="rId6"/>
    <p:sldId id="1066" r:id="rId7"/>
    <p:sldId id="1068" r:id="rId8"/>
    <p:sldId id="1070" r:id="rId9"/>
    <p:sldId id="1071" r:id="rId10"/>
    <p:sldId id="1067" r:id="rId11"/>
    <p:sldId id="1097" r:id="rId12"/>
    <p:sldId id="1096" r:id="rId13"/>
    <p:sldId id="1123" r:id="rId14"/>
    <p:sldId id="1069" r:id="rId15"/>
    <p:sldId id="1082" r:id="rId16"/>
    <p:sldId id="1083" r:id="rId17"/>
    <p:sldId id="1084" r:id="rId18"/>
    <p:sldId id="1085" r:id="rId19"/>
    <p:sldId id="1086" r:id="rId20"/>
    <p:sldId id="1087" r:id="rId21"/>
    <p:sldId id="1088" r:id="rId22"/>
    <p:sldId id="1091" r:id="rId23"/>
    <p:sldId id="1101" r:id="rId24"/>
    <p:sldId id="1093" r:id="rId25"/>
    <p:sldId id="1094" r:id="rId26"/>
    <p:sldId id="1095" r:id="rId27"/>
    <p:sldId id="1100" r:id="rId28"/>
    <p:sldId id="1098" r:id="rId29"/>
    <p:sldId id="1120" r:id="rId30"/>
    <p:sldId id="1119" r:id="rId31"/>
    <p:sldId id="1081" r:id="rId32"/>
    <p:sldId id="1110" r:id="rId33"/>
    <p:sldId id="1109" r:id="rId34"/>
    <p:sldId id="1111" r:id="rId35"/>
    <p:sldId id="1115" r:id="rId36"/>
    <p:sldId id="1112" r:id="rId37"/>
    <p:sldId id="1113" r:id="rId38"/>
    <p:sldId id="1114" r:id="rId39"/>
    <p:sldId id="1116" r:id="rId40"/>
    <p:sldId id="1108" r:id="rId41"/>
    <p:sldId id="1122" r:id="rId42"/>
    <p:sldId id="1121" r:id="rId43"/>
    <p:sldId id="1104" r:id="rId44"/>
    <p:sldId id="1105" r:id="rId45"/>
    <p:sldId id="1103" r:id="rId46"/>
    <p:sldId id="1106" r:id="rId47"/>
    <p:sldId id="1102" r:id="rId48"/>
    <p:sldId id="1107" r:id="rId49"/>
    <p:sldId id="994" r:id="rId50"/>
  </p:sldIdLst>
  <p:sldSz cx="9906000" cy="6858000" type="A4"/>
  <p:notesSz cx="7099300" cy="10234613"/>
  <p:defaultTextStyle>
    <a:defPPr>
      <a:defRPr lang="de-DE"/>
    </a:defPPr>
    <a:lvl1pPr algn="l" rtl="0" eaLnBrk="0" fontAlgn="t" hangingPunct="0">
      <a:spcBef>
        <a:spcPct val="0"/>
      </a:spcBef>
      <a:spcAft>
        <a:spcPct val="0"/>
      </a:spcAft>
      <a:defRPr sz="4800" b="1" kern="1200">
        <a:solidFill>
          <a:schemeClr val="tx1"/>
        </a:solidFill>
        <a:latin typeface="Times New Roman" pitchFamily="18" charset="0"/>
        <a:ea typeface="仿宋_GB2312" pitchFamily="49" charset="-122"/>
        <a:cs typeface="+mn-cs"/>
      </a:defRPr>
    </a:lvl1pPr>
    <a:lvl2pPr marL="457200" algn="l" rtl="0" eaLnBrk="0" fontAlgn="t" hangingPunct="0">
      <a:spcBef>
        <a:spcPct val="0"/>
      </a:spcBef>
      <a:spcAft>
        <a:spcPct val="0"/>
      </a:spcAft>
      <a:defRPr sz="4800" b="1" kern="1200">
        <a:solidFill>
          <a:schemeClr val="tx1"/>
        </a:solidFill>
        <a:latin typeface="Times New Roman" pitchFamily="18" charset="0"/>
        <a:ea typeface="仿宋_GB2312" pitchFamily="49" charset="-122"/>
        <a:cs typeface="+mn-cs"/>
      </a:defRPr>
    </a:lvl2pPr>
    <a:lvl3pPr marL="914400" algn="l" rtl="0" eaLnBrk="0" fontAlgn="t" hangingPunct="0">
      <a:spcBef>
        <a:spcPct val="0"/>
      </a:spcBef>
      <a:spcAft>
        <a:spcPct val="0"/>
      </a:spcAft>
      <a:defRPr sz="4800" b="1" kern="1200">
        <a:solidFill>
          <a:schemeClr val="tx1"/>
        </a:solidFill>
        <a:latin typeface="Times New Roman" pitchFamily="18" charset="0"/>
        <a:ea typeface="仿宋_GB2312" pitchFamily="49" charset="-122"/>
        <a:cs typeface="+mn-cs"/>
      </a:defRPr>
    </a:lvl3pPr>
    <a:lvl4pPr marL="1371600" algn="l" rtl="0" eaLnBrk="0" fontAlgn="t" hangingPunct="0">
      <a:spcBef>
        <a:spcPct val="0"/>
      </a:spcBef>
      <a:spcAft>
        <a:spcPct val="0"/>
      </a:spcAft>
      <a:defRPr sz="4800" b="1" kern="1200">
        <a:solidFill>
          <a:schemeClr val="tx1"/>
        </a:solidFill>
        <a:latin typeface="Times New Roman" pitchFamily="18" charset="0"/>
        <a:ea typeface="仿宋_GB2312" pitchFamily="49" charset="-122"/>
        <a:cs typeface="+mn-cs"/>
      </a:defRPr>
    </a:lvl4pPr>
    <a:lvl5pPr marL="1828800" algn="l" rtl="0" eaLnBrk="0" fontAlgn="t" hangingPunct="0">
      <a:spcBef>
        <a:spcPct val="0"/>
      </a:spcBef>
      <a:spcAft>
        <a:spcPct val="0"/>
      </a:spcAft>
      <a:defRPr sz="4800" b="1" kern="1200">
        <a:solidFill>
          <a:schemeClr val="tx1"/>
        </a:solidFill>
        <a:latin typeface="Times New Roman" pitchFamily="18" charset="0"/>
        <a:ea typeface="仿宋_GB2312" pitchFamily="49" charset="-122"/>
        <a:cs typeface="+mn-cs"/>
      </a:defRPr>
    </a:lvl5pPr>
    <a:lvl6pPr marL="2286000" algn="l" defTabSz="914400" rtl="0" eaLnBrk="1" latinLnBrk="0" hangingPunct="1">
      <a:defRPr sz="4800" b="1" kern="1200">
        <a:solidFill>
          <a:schemeClr val="tx1"/>
        </a:solidFill>
        <a:latin typeface="Times New Roman" pitchFamily="18" charset="0"/>
        <a:ea typeface="仿宋_GB2312" pitchFamily="49" charset="-122"/>
        <a:cs typeface="+mn-cs"/>
      </a:defRPr>
    </a:lvl6pPr>
    <a:lvl7pPr marL="2743200" algn="l" defTabSz="914400" rtl="0" eaLnBrk="1" latinLnBrk="0" hangingPunct="1">
      <a:defRPr sz="4800" b="1" kern="1200">
        <a:solidFill>
          <a:schemeClr val="tx1"/>
        </a:solidFill>
        <a:latin typeface="Times New Roman" pitchFamily="18" charset="0"/>
        <a:ea typeface="仿宋_GB2312" pitchFamily="49" charset="-122"/>
        <a:cs typeface="+mn-cs"/>
      </a:defRPr>
    </a:lvl7pPr>
    <a:lvl8pPr marL="3200400" algn="l" defTabSz="914400" rtl="0" eaLnBrk="1" latinLnBrk="0" hangingPunct="1">
      <a:defRPr sz="4800" b="1" kern="1200">
        <a:solidFill>
          <a:schemeClr val="tx1"/>
        </a:solidFill>
        <a:latin typeface="Times New Roman" pitchFamily="18" charset="0"/>
        <a:ea typeface="仿宋_GB2312" pitchFamily="49" charset="-122"/>
        <a:cs typeface="+mn-cs"/>
      </a:defRPr>
    </a:lvl8pPr>
    <a:lvl9pPr marL="3657600" algn="l" defTabSz="914400" rtl="0" eaLnBrk="1" latinLnBrk="0" hangingPunct="1">
      <a:defRPr sz="4800" b="1" kern="1200">
        <a:solidFill>
          <a:schemeClr val="tx1"/>
        </a:solidFill>
        <a:latin typeface="Times New Roman" pitchFamily="18" charset="0"/>
        <a:ea typeface="仿宋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99FF"/>
    <a:srgbClr val="996633"/>
    <a:srgbClr val="006600"/>
    <a:srgbClr val="00CC66"/>
    <a:srgbClr val="330099"/>
    <a:srgbClr val="008000"/>
    <a:srgbClr val="2F8424"/>
    <a:srgbClr val="6C402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60" autoAdjust="0"/>
    <p:restoredTop sz="94685" autoAdjust="0"/>
  </p:normalViewPr>
  <p:slideViewPr>
    <p:cSldViewPr>
      <p:cViewPr>
        <p:scale>
          <a:sx n="75" d="100"/>
          <a:sy n="75" d="100"/>
        </p:scale>
        <p:origin x="-2448" y="-822"/>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1800" y="-96"/>
      </p:cViewPr>
      <p:guideLst>
        <p:guide orient="horz" pos="2230"/>
        <p:guide pos="3283"/>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wmf"/><Relationship Id="rId7"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image" Target="../media/image1.wmf"/><Relationship Id="rId6" Type="http://schemas.openxmlformats.org/officeDocument/2006/relationships/image" Target="../media/image6.wmf"/><Relationship Id="rId11" Type="http://schemas.openxmlformats.org/officeDocument/2006/relationships/image" Target="../media/image11.wmf"/><Relationship Id="rId5" Type="http://schemas.openxmlformats.org/officeDocument/2006/relationships/image" Target="../media/image5.wmf"/><Relationship Id="rId10" Type="http://schemas.openxmlformats.org/officeDocument/2006/relationships/image" Target="../media/image10.wmf"/><Relationship Id="rId4" Type="http://schemas.openxmlformats.org/officeDocument/2006/relationships/image" Target="../media/image4.wmf"/><Relationship Id="rId9" Type="http://schemas.openxmlformats.org/officeDocument/2006/relationships/image" Target="../media/image9.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7.wmf"/><Relationship Id="rId4" Type="http://schemas.openxmlformats.org/officeDocument/2006/relationships/image" Target="../media/image3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image" Target="../media/image4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image" Target="../media/image4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51.wmf"/><Relationship Id="rId7" Type="http://schemas.openxmlformats.org/officeDocument/2006/relationships/image" Target="../media/image55.wmf"/><Relationship Id="rId2" Type="http://schemas.openxmlformats.org/officeDocument/2006/relationships/image" Target="../media/image50.wmf"/><Relationship Id="rId1" Type="http://schemas.openxmlformats.org/officeDocument/2006/relationships/image" Target="../media/image49.e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56.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image" Target="../media/image5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60.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image" Target="../media/image61.e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83.wmf"/><Relationship Id="rId1" Type="http://schemas.openxmlformats.org/officeDocument/2006/relationships/image" Target="../media/image82.emf"/><Relationship Id="rId4" Type="http://schemas.openxmlformats.org/officeDocument/2006/relationships/image" Target="../media/image85.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image" Target="../media/image88.wmf"/><Relationship Id="rId1" Type="http://schemas.openxmlformats.org/officeDocument/2006/relationships/image" Target="../media/image87.emf"/><Relationship Id="rId5" Type="http://schemas.openxmlformats.org/officeDocument/2006/relationships/image" Target="../media/image91.wmf"/><Relationship Id="rId4" Type="http://schemas.openxmlformats.org/officeDocument/2006/relationships/image" Target="../media/image90.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93.e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51.wmf"/><Relationship Id="rId7" Type="http://schemas.openxmlformats.org/officeDocument/2006/relationships/image" Target="../media/image55.wmf"/><Relationship Id="rId2" Type="http://schemas.openxmlformats.org/officeDocument/2006/relationships/image" Target="../media/image50.wmf"/><Relationship Id="rId1" Type="http://schemas.openxmlformats.org/officeDocument/2006/relationships/image" Target="../media/image94.e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9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97.e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04.wmf"/><Relationship Id="rId2" Type="http://schemas.openxmlformats.org/officeDocument/2006/relationships/image" Target="../media/image103.emf"/><Relationship Id="rId1" Type="http://schemas.openxmlformats.org/officeDocument/2006/relationships/image" Target="../media/image10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image" Target="../media/image105.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07.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08.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09.e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51.wmf"/><Relationship Id="rId7" Type="http://schemas.openxmlformats.org/officeDocument/2006/relationships/image" Target="../media/image55.wmf"/><Relationship Id="rId2" Type="http://schemas.openxmlformats.org/officeDocument/2006/relationships/image" Target="../media/image50.wmf"/><Relationship Id="rId1" Type="http://schemas.openxmlformats.org/officeDocument/2006/relationships/image" Target="../media/image110.e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2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4" Type="http://schemas.openxmlformats.org/officeDocument/2006/relationships/image" Target="../media/image23.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12.emf"/><Relationship Id="rId5" Type="http://schemas.openxmlformats.org/officeDocument/2006/relationships/image" Target="../media/image31.wmf"/><Relationship Id="rId4" Type="http://schemas.openxmlformats.org/officeDocument/2006/relationships/image" Target="../media/image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33338"/>
            <a:ext cx="3076575" cy="517526"/>
          </a:xfrm>
          <a:prstGeom prst="rect">
            <a:avLst/>
          </a:prstGeom>
          <a:noFill/>
          <a:ln w="9525">
            <a:noFill/>
            <a:miter lim="800000"/>
            <a:headEnd/>
            <a:tailEnd/>
          </a:ln>
          <a:effectLst/>
        </p:spPr>
        <p:txBody>
          <a:bodyPr vert="horz" wrap="square" lIns="19822" tIns="0" rIns="19822" bIns="0" numCol="1" anchor="t" anchorCtr="0" compatLnSpc="1">
            <a:prstTxWarp prst="textNoShape">
              <a:avLst/>
            </a:prstTxWarp>
          </a:bodyPr>
          <a:lstStyle>
            <a:lvl1pPr defTabSz="950913" fontAlgn="base">
              <a:defRPr sz="1000" b="0" i="1">
                <a:latin typeface="Arial" charset="0"/>
                <a:ea typeface="宋体" pitchFamily="2" charset="-122"/>
              </a:defRPr>
            </a:lvl1pPr>
          </a:lstStyle>
          <a:p>
            <a:endParaRPr lang="zh-CN" altLang="de-DE"/>
          </a:p>
        </p:txBody>
      </p:sp>
      <p:sp>
        <p:nvSpPr>
          <p:cNvPr id="3075" name="Rectangle 3"/>
          <p:cNvSpPr>
            <a:spLocks noGrp="1" noChangeArrowheads="1"/>
          </p:cNvSpPr>
          <p:nvPr>
            <p:ph type="dt" sz="quarter" idx="1"/>
          </p:nvPr>
        </p:nvSpPr>
        <p:spPr bwMode="auto">
          <a:xfrm>
            <a:off x="4022725" y="-33338"/>
            <a:ext cx="3076575" cy="517526"/>
          </a:xfrm>
          <a:prstGeom prst="rect">
            <a:avLst/>
          </a:prstGeom>
          <a:noFill/>
          <a:ln w="9525">
            <a:noFill/>
            <a:miter lim="800000"/>
            <a:headEnd/>
            <a:tailEnd/>
          </a:ln>
          <a:effectLst/>
        </p:spPr>
        <p:txBody>
          <a:bodyPr vert="horz" wrap="square" lIns="19822" tIns="0" rIns="19822" bIns="0" numCol="1" anchor="t" anchorCtr="0" compatLnSpc="1">
            <a:prstTxWarp prst="textNoShape">
              <a:avLst/>
            </a:prstTxWarp>
          </a:bodyPr>
          <a:lstStyle>
            <a:lvl1pPr algn="r" defTabSz="950913" fontAlgn="base">
              <a:defRPr sz="1000" b="0" i="1">
                <a:latin typeface="Arial" charset="0"/>
                <a:ea typeface="宋体" pitchFamily="2" charset="-122"/>
              </a:defRPr>
            </a:lvl1pPr>
          </a:lstStyle>
          <a:p>
            <a:endParaRPr lang="de-DE" altLang="zh-CN"/>
          </a:p>
        </p:txBody>
      </p:sp>
      <p:sp>
        <p:nvSpPr>
          <p:cNvPr id="3076" name="Rectangle 4"/>
          <p:cNvSpPr>
            <a:spLocks noGrp="1" noChangeArrowheads="1"/>
          </p:cNvSpPr>
          <p:nvPr>
            <p:ph type="ftr" sz="quarter" idx="2"/>
          </p:nvPr>
        </p:nvSpPr>
        <p:spPr bwMode="auto">
          <a:xfrm>
            <a:off x="0" y="9748838"/>
            <a:ext cx="3076575" cy="517525"/>
          </a:xfrm>
          <a:prstGeom prst="rect">
            <a:avLst/>
          </a:prstGeom>
          <a:noFill/>
          <a:ln w="9525">
            <a:noFill/>
            <a:miter lim="800000"/>
            <a:headEnd/>
            <a:tailEnd/>
          </a:ln>
          <a:effectLst/>
        </p:spPr>
        <p:txBody>
          <a:bodyPr vert="horz" wrap="square" lIns="19822" tIns="0" rIns="19822" bIns="0" numCol="1" anchor="b" anchorCtr="0" compatLnSpc="1">
            <a:prstTxWarp prst="textNoShape">
              <a:avLst/>
            </a:prstTxWarp>
          </a:bodyPr>
          <a:lstStyle>
            <a:lvl1pPr defTabSz="950913" fontAlgn="base">
              <a:defRPr sz="1000" b="0" i="1">
                <a:latin typeface="Arial" charset="0"/>
                <a:ea typeface="宋体" pitchFamily="2" charset="-122"/>
              </a:defRPr>
            </a:lvl1pPr>
          </a:lstStyle>
          <a:p>
            <a:endParaRPr lang="de-DE" altLang="zh-CN"/>
          </a:p>
        </p:txBody>
      </p:sp>
      <p:sp>
        <p:nvSpPr>
          <p:cNvPr id="3077" name="Rectangle 5"/>
          <p:cNvSpPr>
            <a:spLocks noGrp="1" noChangeArrowheads="1"/>
          </p:cNvSpPr>
          <p:nvPr>
            <p:ph type="sldNum" sz="quarter" idx="3"/>
          </p:nvPr>
        </p:nvSpPr>
        <p:spPr bwMode="auto">
          <a:xfrm>
            <a:off x="4022725" y="9748838"/>
            <a:ext cx="3076575" cy="517525"/>
          </a:xfrm>
          <a:prstGeom prst="rect">
            <a:avLst/>
          </a:prstGeom>
          <a:noFill/>
          <a:ln w="9525">
            <a:noFill/>
            <a:miter lim="800000"/>
            <a:headEnd/>
            <a:tailEnd/>
          </a:ln>
          <a:effectLst/>
        </p:spPr>
        <p:txBody>
          <a:bodyPr vert="horz" wrap="square" lIns="19822" tIns="0" rIns="19822" bIns="0" numCol="1" anchor="b" anchorCtr="0" compatLnSpc="1">
            <a:prstTxWarp prst="textNoShape">
              <a:avLst/>
            </a:prstTxWarp>
          </a:bodyPr>
          <a:lstStyle>
            <a:lvl1pPr algn="r" defTabSz="950913" fontAlgn="base">
              <a:defRPr sz="1000" b="0" i="1">
                <a:latin typeface="Arial" charset="0"/>
                <a:ea typeface="宋体" pitchFamily="2" charset="-122"/>
              </a:defRPr>
            </a:lvl1pPr>
          </a:lstStyle>
          <a:p>
            <a:fld id="{87E9A623-7C3E-4ACA-A88B-5A6CDBC62532}" type="slidenum">
              <a:rPr lang="zh-CN" altLang="de-DE"/>
              <a:pPr/>
              <a:t>‹#›</a:t>
            </a:fld>
            <a:endParaRPr lang="de-DE"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34925"/>
            <a:ext cx="3076575" cy="519113"/>
          </a:xfrm>
          <a:prstGeom prst="rect">
            <a:avLst/>
          </a:prstGeom>
          <a:noFill/>
          <a:ln w="9525">
            <a:noFill/>
            <a:miter lim="800000"/>
            <a:headEnd/>
            <a:tailEnd/>
          </a:ln>
          <a:effectLst/>
        </p:spPr>
        <p:txBody>
          <a:bodyPr vert="horz" wrap="square" lIns="19822" tIns="0" rIns="19822" bIns="0" numCol="1" anchor="t" anchorCtr="0" compatLnSpc="1">
            <a:prstTxWarp prst="textNoShape">
              <a:avLst/>
            </a:prstTxWarp>
          </a:bodyPr>
          <a:lstStyle>
            <a:lvl1pPr defTabSz="950913" fontAlgn="base">
              <a:defRPr sz="1000" b="0" i="1">
                <a:ea typeface="宋体" pitchFamily="2" charset="-122"/>
              </a:defRPr>
            </a:lvl1pPr>
          </a:lstStyle>
          <a:p>
            <a:endParaRPr lang="zh-CN" altLang="de-DE"/>
          </a:p>
        </p:txBody>
      </p:sp>
      <p:sp>
        <p:nvSpPr>
          <p:cNvPr id="2051" name="Rectangle 3"/>
          <p:cNvSpPr>
            <a:spLocks noGrp="1" noChangeArrowheads="1"/>
          </p:cNvSpPr>
          <p:nvPr>
            <p:ph type="dt" idx="1"/>
          </p:nvPr>
        </p:nvSpPr>
        <p:spPr bwMode="auto">
          <a:xfrm>
            <a:off x="4022725" y="-34925"/>
            <a:ext cx="3076575" cy="519113"/>
          </a:xfrm>
          <a:prstGeom prst="rect">
            <a:avLst/>
          </a:prstGeom>
          <a:noFill/>
          <a:ln w="9525">
            <a:noFill/>
            <a:miter lim="800000"/>
            <a:headEnd/>
            <a:tailEnd/>
          </a:ln>
          <a:effectLst/>
        </p:spPr>
        <p:txBody>
          <a:bodyPr vert="horz" wrap="square" lIns="19822" tIns="0" rIns="19822" bIns="0" numCol="1" anchor="t" anchorCtr="0" compatLnSpc="1">
            <a:prstTxWarp prst="textNoShape">
              <a:avLst/>
            </a:prstTxWarp>
          </a:bodyPr>
          <a:lstStyle>
            <a:lvl1pPr algn="r" defTabSz="950913" fontAlgn="base">
              <a:defRPr sz="1000" b="0" i="1">
                <a:ea typeface="宋体" pitchFamily="2" charset="-122"/>
              </a:defRPr>
            </a:lvl1pPr>
          </a:lstStyle>
          <a:p>
            <a:endParaRPr lang="de-DE" altLang="zh-CN"/>
          </a:p>
        </p:txBody>
      </p:sp>
      <p:sp>
        <p:nvSpPr>
          <p:cNvPr id="2052" name="Rectangle 4"/>
          <p:cNvSpPr>
            <a:spLocks noGrp="1" noChangeArrowheads="1"/>
          </p:cNvSpPr>
          <p:nvPr>
            <p:ph type="ftr" sz="quarter" idx="4"/>
          </p:nvPr>
        </p:nvSpPr>
        <p:spPr bwMode="auto">
          <a:xfrm>
            <a:off x="0" y="9748838"/>
            <a:ext cx="3076575" cy="519112"/>
          </a:xfrm>
          <a:prstGeom prst="rect">
            <a:avLst/>
          </a:prstGeom>
          <a:noFill/>
          <a:ln w="9525">
            <a:noFill/>
            <a:miter lim="800000"/>
            <a:headEnd/>
            <a:tailEnd/>
          </a:ln>
          <a:effectLst/>
        </p:spPr>
        <p:txBody>
          <a:bodyPr vert="horz" wrap="square" lIns="19822" tIns="0" rIns="19822" bIns="0" numCol="1" anchor="b" anchorCtr="0" compatLnSpc="1">
            <a:prstTxWarp prst="textNoShape">
              <a:avLst/>
            </a:prstTxWarp>
          </a:bodyPr>
          <a:lstStyle>
            <a:lvl1pPr defTabSz="950913" fontAlgn="base">
              <a:defRPr sz="1000" b="0" i="1">
                <a:ea typeface="宋体" pitchFamily="2" charset="-122"/>
              </a:defRPr>
            </a:lvl1pPr>
          </a:lstStyle>
          <a:p>
            <a:endParaRPr lang="de-DE" altLang="zh-CN"/>
          </a:p>
        </p:txBody>
      </p:sp>
      <p:sp>
        <p:nvSpPr>
          <p:cNvPr id="2053" name="Rectangle 5"/>
          <p:cNvSpPr>
            <a:spLocks noGrp="1" noChangeArrowheads="1"/>
          </p:cNvSpPr>
          <p:nvPr>
            <p:ph type="sldNum" sz="quarter" idx="5"/>
          </p:nvPr>
        </p:nvSpPr>
        <p:spPr bwMode="auto">
          <a:xfrm>
            <a:off x="4022725" y="9748838"/>
            <a:ext cx="3076575" cy="519112"/>
          </a:xfrm>
          <a:prstGeom prst="rect">
            <a:avLst/>
          </a:prstGeom>
          <a:noFill/>
          <a:ln w="9525">
            <a:noFill/>
            <a:miter lim="800000"/>
            <a:headEnd/>
            <a:tailEnd/>
          </a:ln>
          <a:effectLst/>
        </p:spPr>
        <p:txBody>
          <a:bodyPr vert="horz" wrap="square" lIns="19822" tIns="0" rIns="19822" bIns="0" numCol="1" anchor="b" anchorCtr="0" compatLnSpc="1">
            <a:prstTxWarp prst="textNoShape">
              <a:avLst/>
            </a:prstTxWarp>
          </a:bodyPr>
          <a:lstStyle>
            <a:lvl1pPr algn="r" defTabSz="950913" fontAlgn="base">
              <a:defRPr sz="1000" b="0" i="1">
                <a:ea typeface="宋体" pitchFamily="2" charset="-122"/>
              </a:defRPr>
            </a:lvl1pPr>
          </a:lstStyle>
          <a:p>
            <a:fld id="{A04A4707-59E7-4932-B017-E083A1A4232F}" type="slidenum">
              <a:rPr lang="zh-CN" altLang="de-DE"/>
              <a:pPr/>
              <a:t>‹#›</a:t>
            </a:fld>
            <a:endParaRPr lang="de-DE" altLang="zh-CN"/>
          </a:p>
        </p:txBody>
      </p:sp>
      <p:sp>
        <p:nvSpPr>
          <p:cNvPr id="2054" name="Rectangle 6"/>
          <p:cNvSpPr>
            <a:spLocks noGrp="1" noChangeArrowheads="1"/>
          </p:cNvSpPr>
          <p:nvPr>
            <p:ph type="body" sz="quarter" idx="3"/>
          </p:nvPr>
        </p:nvSpPr>
        <p:spPr bwMode="auto">
          <a:xfrm>
            <a:off x="930275" y="4886325"/>
            <a:ext cx="5237163" cy="4551363"/>
          </a:xfrm>
          <a:prstGeom prst="rect">
            <a:avLst/>
          </a:prstGeom>
          <a:noFill/>
          <a:ln w="9525">
            <a:noFill/>
            <a:miter lim="800000"/>
            <a:headEnd/>
            <a:tailEnd/>
          </a:ln>
          <a:effectLst/>
        </p:spPr>
        <p:txBody>
          <a:bodyPr vert="horz" wrap="square" lIns="95804" tIns="47903" rIns="95804" bIns="47903" numCol="1" anchor="t" anchorCtr="0" compatLnSpc="1">
            <a:prstTxWarp prst="textNoShape">
              <a:avLst/>
            </a:prstTxWarp>
          </a:bodyPr>
          <a:lstStyle/>
          <a:p>
            <a:pPr lvl="0"/>
            <a:r>
              <a:rPr lang="de-DE" altLang="zh-CN" smtClean="0"/>
              <a:t>Click to edit Master text styles</a:t>
            </a:r>
          </a:p>
          <a:p>
            <a:pPr lvl="1"/>
            <a:r>
              <a:rPr lang="de-DE" altLang="zh-CN" smtClean="0"/>
              <a:t>Second level</a:t>
            </a:r>
          </a:p>
          <a:p>
            <a:pPr lvl="2"/>
            <a:r>
              <a:rPr lang="de-DE" altLang="zh-CN" smtClean="0"/>
              <a:t>Third level</a:t>
            </a:r>
          </a:p>
          <a:p>
            <a:pPr lvl="3"/>
            <a:r>
              <a:rPr lang="de-DE" altLang="zh-CN" smtClean="0"/>
              <a:t>Fourth level</a:t>
            </a:r>
          </a:p>
          <a:p>
            <a:pPr lvl="4"/>
            <a:r>
              <a:rPr lang="de-DE" altLang="zh-CN" smtClean="0"/>
              <a:t>Fifth level</a:t>
            </a:r>
          </a:p>
        </p:txBody>
      </p:sp>
      <p:sp>
        <p:nvSpPr>
          <p:cNvPr id="2055" name="Rectangle 7"/>
          <p:cNvSpPr>
            <a:spLocks noChangeArrowheads="1" noTextEdit="1"/>
          </p:cNvSpPr>
          <p:nvPr>
            <p:ph type="sldImg" idx="2"/>
          </p:nvPr>
        </p:nvSpPr>
        <p:spPr bwMode="auto">
          <a:xfrm>
            <a:off x="763588" y="782638"/>
            <a:ext cx="5573712" cy="3859212"/>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6DB9DEE5-1F89-4F8F-A259-5A3CCEB23457}" type="slidenum">
              <a:rPr lang="zh-CN" altLang="de-DE"/>
              <a:pPr/>
              <a:t>1</a:t>
            </a:fld>
            <a:endParaRPr lang="de-DE" altLang="zh-CN"/>
          </a:p>
        </p:txBody>
      </p:sp>
      <p:sp>
        <p:nvSpPr>
          <p:cNvPr id="923650" name="Rectangle 2"/>
          <p:cNvSpPr>
            <a:spLocks noChangeArrowheads="1" noTextEdit="1"/>
          </p:cNvSpPr>
          <p:nvPr>
            <p:ph type="sldImg"/>
          </p:nvPr>
        </p:nvSpPr>
        <p:spPr>
          <a:xfrm>
            <a:off x="777875" y="766763"/>
            <a:ext cx="5545138" cy="3838575"/>
          </a:xfrm>
          <a:ln/>
        </p:spPr>
      </p:sp>
      <p:sp>
        <p:nvSpPr>
          <p:cNvPr id="923651"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8DB0C68D-831F-4B70-B330-F32296A55044}" type="slidenum">
              <a:rPr lang="zh-CN" altLang="de-DE"/>
              <a:pPr/>
              <a:t>10</a:t>
            </a:fld>
            <a:endParaRPr lang="de-DE" altLang="zh-CN"/>
          </a:p>
        </p:txBody>
      </p:sp>
      <p:sp>
        <p:nvSpPr>
          <p:cNvPr id="1387522" name="Rectangle 2"/>
          <p:cNvSpPr>
            <a:spLocks noChangeArrowheads="1" noTextEdit="1"/>
          </p:cNvSpPr>
          <p:nvPr>
            <p:ph type="sldImg"/>
          </p:nvPr>
        </p:nvSpPr>
        <p:spPr>
          <a:xfrm>
            <a:off x="777875" y="766763"/>
            <a:ext cx="5545138" cy="3838575"/>
          </a:xfrm>
          <a:ln/>
        </p:spPr>
      </p:sp>
      <p:sp>
        <p:nvSpPr>
          <p:cNvPr id="1387523"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1F0B631F-F6B6-459F-BF14-265E6352E388}" type="slidenum">
              <a:rPr lang="zh-CN" altLang="de-DE"/>
              <a:pPr/>
              <a:t>11</a:t>
            </a:fld>
            <a:endParaRPr lang="de-DE" altLang="zh-CN"/>
          </a:p>
        </p:txBody>
      </p:sp>
      <p:sp>
        <p:nvSpPr>
          <p:cNvPr id="1448962" name="Rectangle 2"/>
          <p:cNvSpPr>
            <a:spLocks noChangeArrowheads="1" noTextEdit="1"/>
          </p:cNvSpPr>
          <p:nvPr>
            <p:ph type="sldImg"/>
          </p:nvPr>
        </p:nvSpPr>
        <p:spPr>
          <a:xfrm>
            <a:off x="777875" y="766763"/>
            <a:ext cx="5545138" cy="3838575"/>
          </a:xfrm>
          <a:ln/>
        </p:spPr>
      </p:sp>
      <p:sp>
        <p:nvSpPr>
          <p:cNvPr id="1448963"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402A0924-4FF5-4D48-B25B-3BE1DA67DC0A}" type="slidenum">
              <a:rPr lang="zh-CN" altLang="de-DE"/>
              <a:pPr/>
              <a:t>12</a:t>
            </a:fld>
            <a:endParaRPr lang="de-DE" altLang="zh-CN"/>
          </a:p>
        </p:txBody>
      </p:sp>
      <p:sp>
        <p:nvSpPr>
          <p:cNvPr id="1442818" name="Rectangle 2"/>
          <p:cNvSpPr>
            <a:spLocks noChangeArrowheads="1" noTextEdit="1"/>
          </p:cNvSpPr>
          <p:nvPr>
            <p:ph type="sldImg"/>
          </p:nvPr>
        </p:nvSpPr>
        <p:spPr>
          <a:xfrm>
            <a:off x="777875" y="766763"/>
            <a:ext cx="5545138" cy="3838575"/>
          </a:xfrm>
          <a:ln/>
        </p:spPr>
      </p:sp>
      <p:sp>
        <p:nvSpPr>
          <p:cNvPr id="1442819"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F3D010A9-FF31-4466-A468-98CA11C139E7}" type="slidenum">
              <a:rPr lang="zh-CN" altLang="de-DE"/>
              <a:pPr/>
              <a:t>13</a:t>
            </a:fld>
            <a:endParaRPr lang="de-DE" altLang="zh-CN"/>
          </a:p>
        </p:txBody>
      </p:sp>
      <p:sp>
        <p:nvSpPr>
          <p:cNvPr id="1504258" name="Rectangle 2"/>
          <p:cNvSpPr>
            <a:spLocks noChangeArrowheads="1" noTextEdit="1"/>
          </p:cNvSpPr>
          <p:nvPr>
            <p:ph type="sldImg"/>
          </p:nvPr>
        </p:nvSpPr>
        <p:spPr>
          <a:xfrm>
            <a:off x="777875" y="766763"/>
            <a:ext cx="5545138" cy="3838575"/>
          </a:xfrm>
          <a:ln/>
        </p:spPr>
      </p:sp>
      <p:sp>
        <p:nvSpPr>
          <p:cNvPr id="1504259"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B1F9D773-3176-4E1C-B807-870A7C993A83}" type="slidenum">
              <a:rPr lang="zh-CN" altLang="de-DE"/>
              <a:pPr/>
              <a:t>14</a:t>
            </a:fld>
            <a:endParaRPr lang="de-DE" altLang="zh-CN"/>
          </a:p>
        </p:txBody>
      </p:sp>
      <p:sp>
        <p:nvSpPr>
          <p:cNvPr id="1391618" name="Rectangle 2"/>
          <p:cNvSpPr>
            <a:spLocks noChangeArrowheads="1" noTextEdit="1"/>
          </p:cNvSpPr>
          <p:nvPr>
            <p:ph type="sldImg"/>
          </p:nvPr>
        </p:nvSpPr>
        <p:spPr>
          <a:xfrm>
            <a:off x="777875" y="766763"/>
            <a:ext cx="5545138" cy="3838575"/>
          </a:xfrm>
          <a:ln/>
        </p:spPr>
      </p:sp>
      <p:sp>
        <p:nvSpPr>
          <p:cNvPr id="1391619"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F40BF220-7BE3-4FD7-B160-CD985DC62040}" type="slidenum">
              <a:rPr lang="zh-CN" altLang="de-DE"/>
              <a:pPr/>
              <a:t>15</a:t>
            </a:fld>
            <a:endParaRPr lang="de-DE" altLang="zh-CN"/>
          </a:p>
        </p:txBody>
      </p:sp>
      <p:sp>
        <p:nvSpPr>
          <p:cNvPr id="1418242" name="Rectangle 2"/>
          <p:cNvSpPr>
            <a:spLocks noChangeArrowheads="1" noTextEdit="1"/>
          </p:cNvSpPr>
          <p:nvPr>
            <p:ph type="sldImg"/>
          </p:nvPr>
        </p:nvSpPr>
        <p:spPr>
          <a:xfrm>
            <a:off x="777875" y="766763"/>
            <a:ext cx="5545138" cy="3838575"/>
          </a:xfrm>
          <a:ln/>
        </p:spPr>
      </p:sp>
      <p:sp>
        <p:nvSpPr>
          <p:cNvPr id="1418243"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0B6CBD19-77E6-4478-AFFB-5701C8C28F79}" type="slidenum">
              <a:rPr lang="zh-CN" altLang="de-DE"/>
              <a:pPr/>
              <a:t>16</a:t>
            </a:fld>
            <a:endParaRPr lang="de-DE" altLang="zh-CN"/>
          </a:p>
        </p:txBody>
      </p:sp>
      <p:sp>
        <p:nvSpPr>
          <p:cNvPr id="1420290" name="Rectangle 2"/>
          <p:cNvSpPr>
            <a:spLocks noChangeArrowheads="1" noTextEdit="1"/>
          </p:cNvSpPr>
          <p:nvPr>
            <p:ph type="sldImg"/>
          </p:nvPr>
        </p:nvSpPr>
        <p:spPr>
          <a:xfrm>
            <a:off x="777875" y="766763"/>
            <a:ext cx="5545138" cy="3838575"/>
          </a:xfrm>
          <a:ln/>
        </p:spPr>
      </p:sp>
      <p:sp>
        <p:nvSpPr>
          <p:cNvPr id="1420291"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1C44FE30-E931-4A3A-8BBC-96BD1A652C7F}" type="slidenum">
              <a:rPr lang="zh-CN" altLang="de-DE"/>
              <a:pPr/>
              <a:t>17</a:t>
            </a:fld>
            <a:endParaRPr lang="de-DE" altLang="zh-CN"/>
          </a:p>
        </p:txBody>
      </p:sp>
      <p:sp>
        <p:nvSpPr>
          <p:cNvPr id="1422338" name="Rectangle 2"/>
          <p:cNvSpPr>
            <a:spLocks noChangeArrowheads="1" noTextEdit="1"/>
          </p:cNvSpPr>
          <p:nvPr>
            <p:ph type="sldImg"/>
          </p:nvPr>
        </p:nvSpPr>
        <p:spPr>
          <a:xfrm>
            <a:off x="777875" y="766763"/>
            <a:ext cx="5545138" cy="3838575"/>
          </a:xfrm>
          <a:ln/>
        </p:spPr>
      </p:sp>
      <p:sp>
        <p:nvSpPr>
          <p:cNvPr id="1422339"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67A810F0-84F3-4ACD-8163-81870B09F810}" type="slidenum">
              <a:rPr lang="zh-CN" altLang="de-DE"/>
              <a:pPr/>
              <a:t>18</a:t>
            </a:fld>
            <a:endParaRPr lang="de-DE" altLang="zh-CN"/>
          </a:p>
        </p:txBody>
      </p:sp>
      <p:sp>
        <p:nvSpPr>
          <p:cNvPr id="1424386" name="Rectangle 2"/>
          <p:cNvSpPr>
            <a:spLocks noChangeArrowheads="1" noTextEdit="1"/>
          </p:cNvSpPr>
          <p:nvPr>
            <p:ph type="sldImg"/>
          </p:nvPr>
        </p:nvSpPr>
        <p:spPr>
          <a:xfrm>
            <a:off x="777875" y="766763"/>
            <a:ext cx="5545138" cy="3838575"/>
          </a:xfrm>
          <a:ln/>
        </p:spPr>
      </p:sp>
      <p:sp>
        <p:nvSpPr>
          <p:cNvPr id="1424387"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507B4AE5-092A-4CD7-A66A-6F1E09E0B2E0}" type="slidenum">
              <a:rPr lang="zh-CN" altLang="de-DE"/>
              <a:pPr/>
              <a:t>19</a:t>
            </a:fld>
            <a:endParaRPr lang="de-DE" altLang="zh-CN"/>
          </a:p>
        </p:txBody>
      </p:sp>
      <p:sp>
        <p:nvSpPr>
          <p:cNvPr id="1426434" name="Rectangle 2"/>
          <p:cNvSpPr>
            <a:spLocks noChangeArrowheads="1" noTextEdit="1"/>
          </p:cNvSpPr>
          <p:nvPr>
            <p:ph type="sldImg"/>
          </p:nvPr>
        </p:nvSpPr>
        <p:spPr>
          <a:xfrm>
            <a:off x="777875" y="766763"/>
            <a:ext cx="5545138" cy="3838575"/>
          </a:xfrm>
          <a:ln/>
        </p:spPr>
      </p:sp>
      <p:sp>
        <p:nvSpPr>
          <p:cNvPr id="1426435"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8B4F0091-92BA-4FAE-A322-75510F00EC84}" type="slidenum">
              <a:rPr lang="zh-CN" altLang="de-DE"/>
              <a:pPr/>
              <a:t>2</a:t>
            </a:fld>
            <a:endParaRPr lang="de-DE" altLang="zh-CN"/>
          </a:p>
        </p:txBody>
      </p:sp>
      <p:sp>
        <p:nvSpPr>
          <p:cNvPr id="1377282" name="Rectangle 2"/>
          <p:cNvSpPr>
            <a:spLocks noChangeArrowheads="1" noTextEdit="1"/>
          </p:cNvSpPr>
          <p:nvPr>
            <p:ph type="sldImg"/>
          </p:nvPr>
        </p:nvSpPr>
        <p:spPr>
          <a:xfrm>
            <a:off x="777875" y="766763"/>
            <a:ext cx="5545138" cy="3838575"/>
          </a:xfrm>
          <a:ln/>
        </p:spPr>
      </p:sp>
      <p:sp>
        <p:nvSpPr>
          <p:cNvPr id="1377283"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5E4EA2B9-21DA-4D50-8665-822A061A7C17}" type="slidenum">
              <a:rPr lang="zh-CN" altLang="de-DE"/>
              <a:pPr/>
              <a:t>20</a:t>
            </a:fld>
            <a:endParaRPr lang="de-DE" altLang="zh-CN"/>
          </a:p>
        </p:txBody>
      </p:sp>
      <p:sp>
        <p:nvSpPr>
          <p:cNvPr id="1428482" name="Rectangle 2"/>
          <p:cNvSpPr>
            <a:spLocks noChangeArrowheads="1" noTextEdit="1"/>
          </p:cNvSpPr>
          <p:nvPr>
            <p:ph type="sldImg"/>
          </p:nvPr>
        </p:nvSpPr>
        <p:spPr>
          <a:xfrm>
            <a:off x="777875" y="766763"/>
            <a:ext cx="5545138" cy="3838575"/>
          </a:xfrm>
          <a:ln/>
        </p:spPr>
      </p:sp>
      <p:sp>
        <p:nvSpPr>
          <p:cNvPr id="1428483"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069FE9BB-8973-40C0-88E3-57D24B255E5F}" type="slidenum">
              <a:rPr lang="zh-CN" altLang="de-DE"/>
              <a:pPr/>
              <a:t>21</a:t>
            </a:fld>
            <a:endParaRPr lang="de-DE" altLang="zh-CN"/>
          </a:p>
        </p:txBody>
      </p:sp>
      <p:sp>
        <p:nvSpPr>
          <p:cNvPr id="1431554" name="Rectangle 2"/>
          <p:cNvSpPr>
            <a:spLocks noChangeArrowheads="1" noTextEdit="1"/>
          </p:cNvSpPr>
          <p:nvPr>
            <p:ph type="sldImg"/>
          </p:nvPr>
        </p:nvSpPr>
        <p:spPr>
          <a:xfrm>
            <a:off x="777875" y="766763"/>
            <a:ext cx="5545138" cy="3838575"/>
          </a:xfrm>
          <a:ln/>
        </p:spPr>
      </p:sp>
      <p:sp>
        <p:nvSpPr>
          <p:cNvPr id="1431555"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BAFC264C-042C-4CE0-82A9-A97C57BA6AE6}" type="slidenum">
              <a:rPr lang="zh-CN" altLang="de-DE"/>
              <a:pPr/>
              <a:t>27</a:t>
            </a:fld>
            <a:endParaRPr lang="de-DE" altLang="zh-CN"/>
          </a:p>
        </p:txBody>
      </p:sp>
      <p:sp>
        <p:nvSpPr>
          <p:cNvPr id="1455106" name="Rectangle 2"/>
          <p:cNvSpPr>
            <a:spLocks noChangeArrowheads="1" noTextEdit="1"/>
          </p:cNvSpPr>
          <p:nvPr>
            <p:ph type="sldImg"/>
          </p:nvPr>
        </p:nvSpPr>
        <p:spPr>
          <a:xfrm>
            <a:off x="777875" y="766763"/>
            <a:ext cx="5545138" cy="3838575"/>
          </a:xfrm>
          <a:ln/>
        </p:spPr>
      </p:sp>
      <p:sp>
        <p:nvSpPr>
          <p:cNvPr id="1455107"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42A43DDB-D6D0-475A-8DC5-113BF0CF07BF}" type="slidenum">
              <a:rPr lang="zh-CN" altLang="de-DE"/>
              <a:pPr/>
              <a:t>28</a:t>
            </a:fld>
            <a:endParaRPr lang="de-DE" altLang="zh-CN"/>
          </a:p>
        </p:txBody>
      </p:sp>
      <p:sp>
        <p:nvSpPr>
          <p:cNvPr id="1451010" name="Rectangle 2"/>
          <p:cNvSpPr>
            <a:spLocks noChangeArrowheads="1" noTextEdit="1"/>
          </p:cNvSpPr>
          <p:nvPr>
            <p:ph type="sldImg"/>
          </p:nvPr>
        </p:nvSpPr>
        <p:spPr>
          <a:xfrm>
            <a:off x="777875" y="766763"/>
            <a:ext cx="5545138" cy="3838575"/>
          </a:xfrm>
          <a:ln/>
        </p:spPr>
      </p:sp>
      <p:sp>
        <p:nvSpPr>
          <p:cNvPr id="1451011"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CC33F90D-B982-4DAB-BFD8-F1AFC7C756F0}" type="slidenum">
              <a:rPr lang="zh-CN" altLang="de-DE"/>
              <a:pPr/>
              <a:t>29</a:t>
            </a:fld>
            <a:endParaRPr lang="de-DE" altLang="zh-CN"/>
          </a:p>
        </p:txBody>
      </p:sp>
      <p:sp>
        <p:nvSpPr>
          <p:cNvPr id="1498114" name="Rectangle 2"/>
          <p:cNvSpPr>
            <a:spLocks noChangeArrowheads="1" noTextEdit="1"/>
          </p:cNvSpPr>
          <p:nvPr>
            <p:ph type="sldImg"/>
          </p:nvPr>
        </p:nvSpPr>
        <p:spPr>
          <a:xfrm>
            <a:off x="777875" y="766763"/>
            <a:ext cx="5545138" cy="3838575"/>
          </a:xfrm>
          <a:ln/>
        </p:spPr>
      </p:sp>
      <p:sp>
        <p:nvSpPr>
          <p:cNvPr id="1498115"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0434BAC7-EECF-4670-AD59-A6FEE7F8BDDC}" type="slidenum">
              <a:rPr lang="zh-CN" altLang="de-DE"/>
              <a:pPr/>
              <a:t>30</a:t>
            </a:fld>
            <a:endParaRPr lang="de-DE" altLang="zh-CN"/>
          </a:p>
        </p:txBody>
      </p:sp>
      <p:sp>
        <p:nvSpPr>
          <p:cNvPr id="1496066" name="Rectangle 2"/>
          <p:cNvSpPr>
            <a:spLocks noChangeArrowheads="1" noTextEdit="1"/>
          </p:cNvSpPr>
          <p:nvPr>
            <p:ph type="sldImg"/>
          </p:nvPr>
        </p:nvSpPr>
        <p:spPr>
          <a:xfrm>
            <a:off x="777875" y="766763"/>
            <a:ext cx="5545138" cy="3838575"/>
          </a:xfrm>
          <a:ln/>
        </p:spPr>
      </p:sp>
      <p:sp>
        <p:nvSpPr>
          <p:cNvPr id="1496067"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DB0CC298-85C1-4D9A-B05B-C84CEB318B44}" type="slidenum">
              <a:rPr lang="zh-CN" altLang="de-DE"/>
              <a:pPr/>
              <a:t>31</a:t>
            </a:fld>
            <a:endParaRPr lang="de-DE" altLang="zh-CN"/>
          </a:p>
        </p:txBody>
      </p:sp>
      <p:sp>
        <p:nvSpPr>
          <p:cNvPr id="1416194" name="Rectangle 2"/>
          <p:cNvSpPr>
            <a:spLocks noChangeArrowheads="1" noTextEdit="1"/>
          </p:cNvSpPr>
          <p:nvPr>
            <p:ph type="sldImg"/>
          </p:nvPr>
        </p:nvSpPr>
        <p:spPr>
          <a:xfrm>
            <a:off x="777875" y="766763"/>
            <a:ext cx="5545138" cy="3838575"/>
          </a:xfrm>
          <a:ln/>
        </p:spPr>
      </p:sp>
      <p:sp>
        <p:nvSpPr>
          <p:cNvPr id="1416195"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BBA55A7A-004C-4E11-B4D3-BD7DC5F41B70}" type="slidenum">
              <a:rPr lang="zh-CN" altLang="de-DE"/>
              <a:pPr/>
              <a:t>32</a:t>
            </a:fld>
            <a:endParaRPr lang="de-DE" altLang="zh-CN"/>
          </a:p>
        </p:txBody>
      </p:sp>
      <p:sp>
        <p:nvSpPr>
          <p:cNvPr id="1475586" name="Rectangle 2"/>
          <p:cNvSpPr>
            <a:spLocks noChangeArrowheads="1" noTextEdit="1"/>
          </p:cNvSpPr>
          <p:nvPr>
            <p:ph type="sldImg"/>
          </p:nvPr>
        </p:nvSpPr>
        <p:spPr>
          <a:xfrm>
            <a:off x="777875" y="766763"/>
            <a:ext cx="5545138" cy="3838575"/>
          </a:xfrm>
          <a:ln/>
        </p:spPr>
      </p:sp>
      <p:sp>
        <p:nvSpPr>
          <p:cNvPr id="1475587"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5B70454D-1AC4-4641-945F-3E5AAC1F1BCD}" type="slidenum">
              <a:rPr lang="zh-CN" altLang="de-DE"/>
              <a:pPr/>
              <a:t>33</a:t>
            </a:fld>
            <a:endParaRPr lang="de-DE" altLang="zh-CN"/>
          </a:p>
        </p:txBody>
      </p:sp>
      <p:sp>
        <p:nvSpPr>
          <p:cNvPr id="1473538" name="Rectangle 2"/>
          <p:cNvSpPr>
            <a:spLocks noChangeArrowheads="1" noTextEdit="1"/>
          </p:cNvSpPr>
          <p:nvPr>
            <p:ph type="sldImg"/>
          </p:nvPr>
        </p:nvSpPr>
        <p:spPr>
          <a:xfrm>
            <a:off x="777875" y="766763"/>
            <a:ext cx="5545138" cy="3838575"/>
          </a:xfrm>
          <a:ln/>
        </p:spPr>
      </p:sp>
      <p:sp>
        <p:nvSpPr>
          <p:cNvPr id="1473539"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6A3C3AED-BE9F-4C8F-AF61-85F332F34BED}" type="slidenum">
              <a:rPr lang="zh-CN" altLang="de-DE"/>
              <a:pPr/>
              <a:t>34</a:t>
            </a:fld>
            <a:endParaRPr lang="de-DE" altLang="zh-CN"/>
          </a:p>
        </p:txBody>
      </p:sp>
      <p:sp>
        <p:nvSpPr>
          <p:cNvPr id="1477634" name="Rectangle 2"/>
          <p:cNvSpPr>
            <a:spLocks noChangeArrowheads="1" noTextEdit="1"/>
          </p:cNvSpPr>
          <p:nvPr>
            <p:ph type="sldImg"/>
          </p:nvPr>
        </p:nvSpPr>
        <p:spPr>
          <a:xfrm>
            <a:off x="777875" y="766763"/>
            <a:ext cx="5545138" cy="3838575"/>
          </a:xfrm>
          <a:ln/>
        </p:spPr>
      </p:sp>
      <p:sp>
        <p:nvSpPr>
          <p:cNvPr id="1477635"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2D641749-D9F2-4E4D-9E39-6FA27CC65AAF}" type="slidenum">
              <a:rPr lang="zh-CN" altLang="de-DE"/>
              <a:pPr/>
              <a:t>3</a:t>
            </a:fld>
            <a:endParaRPr lang="de-DE" altLang="zh-CN"/>
          </a:p>
        </p:txBody>
      </p:sp>
      <p:sp>
        <p:nvSpPr>
          <p:cNvPr id="1379330" name="Rectangle 2"/>
          <p:cNvSpPr>
            <a:spLocks noChangeArrowheads="1" noTextEdit="1"/>
          </p:cNvSpPr>
          <p:nvPr>
            <p:ph type="sldImg"/>
          </p:nvPr>
        </p:nvSpPr>
        <p:spPr>
          <a:xfrm>
            <a:off x="777875" y="766763"/>
            <a:ext cx="5545138" cy="3838575"/>
          </a:xfrm>
          <a:ln/>
        </p:spPr>
      </p:sp>
      <p:sp>
        <p:nvSpPr>
          <p:cNvPr id="1379331"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927EA14A-D96B-4201-9339-2A73FEF44E36}" type="slidenum">
              <a:rPr lang="zh-CN" altLang="de-DE"/>
              <a:pPr/>
              <a:t>35</a:t>
            </a:fld>
            <a:endParaRPr lang="de-DE" altLang="zh-CN"/>
          </a:p>
        </p:txBody>
      </p:sp>
      <p:sp>
        <p:nvSpPr>
          <p:cNvPr id="1485826" name="Rectangle 2"/>
          <p:cNvSpPr>
            <a:spLocks noChangeArrowheads="1" noTextEdit="1"/>
          </p:cNvSpPr>
          <p:nvPr>
            <p:ph type="sldImg"/>
          </p:nvPr>
        </p:nvSpPr>
        <p:spPr>
          <a:xfrm>
            <a:off x="777875" y="766763"/>
            <a:ext cx="5545138" cy="3838575"/>
          </a:xfrm>
          <a:ln/>
        </p:spPr>
      </p:sp>
      <p:sp>
        <p:nvSpPr>
          <p:cNvPr id="1485827"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3F3A42A8-1B1C-4A72-8014-B78C4612D4DD}" type="slidenum">
              <a:rPr lang="zh-CN" altLang="de-DE"/>
              <a:pPr/>
              <a:t>36</a:t>
            </a:fld>
            <a:endParaRPr lang="de-DE" altLang="zh-CN"/>
          </a:p>
        </p:txBody>
      </p:sp>
      <p:sp>
        <p:nvSpPr>
          <p:cNvPr id="1479682" name="Rectangle 2"/>
          <p:cNvSpPr>
            <a:spLocks noChangeArrowheads="1" noTextEdit="1"/>
          </p:cNvSpPr>
          <p:nvPr>
            <p:ph type="sldImg"/>
          </p:nvPr>
        </p:nvSpPr>
        <p:spPr>
          <a:xfrm>
            <a:off x="777875" y="766763"/>
            <a:ext cx="5545138" cy="3838575"/>
          </a:xfrm>
          <a:ln/>
        </p:spPr>
      </p:sp>
      <p:sp>
        <p:nvSpPr>
          <p:cNvPr id="1479683"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1BD420EE-FBD7-496F-B90F-EA6AF15D4B4E}" type="slidenum">
              <a:rPr lang="zh-CN" altLang="de-DE"/>
              <a:pPr/>
              <a:t>37</a:t>
            </a:fld>
            <a:endParaRPr lang="de-DE" altLang="zh-CN"/>
          </a:p>
        </p:txBody>
      </p:sp>
      <p:sp>
        <p:nvSpPr>
          <p:cNvPr id="1481730" name="Rectangle 2"/>
          <p:cNvSpPr>
            <a:spLocks noChangeArrowheads="1" noTextEdit="1"/>
          </p:cNvSpPr>
          <p:nvPr>
            <p:ph type="sldImg"/>
          </p:nvPr>
        </p:nvSpPr>
        <p:spPr>
          <a:xfrm>
            <a:off x="777875" y="766763"/>
            <a:ext cx="5545138" cy="3838575"/>
          </a:xfrm>
          <a:ln/>
        </p:spPr>
      </p:sp>
      <p:sp>
        <p:nvSpPr>
          <p:cNvPr id="1481731"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E54DF3C2-86A8-4E8F-9B0A-6442E0D7AA92}" type="slidenum">
              <a:rPr lang="zh-CN" altLang="de-DE"/>
              <a:pPr/>
              <a:t>38</a:t>
            </a:fld>
            <a:endParaRPr lang="de-DE" altLang="zh-CN"/>
          </a:p>
        </p:txBody>
      </p:sp>
      <p:sp>
        <p:nvSpPr>
          <p:cNvPr id="1483778" name="Rectangle 2"/>
          <p:cNvSpPr>
            <a:spLocks noChangeArrowheads="1" noTextEdit="1"/>
          </p:cNvSpPr>
          <p:nvPr>
            <p:ph type="sldImg"/>
          </p:nvPr>
        </p:nvSpPr>
        <p:spPr>
          <a:xfrm>
            <a:off x="777875" y="766763"/>
            <a:ext cx="5545138" cy="3838575"/>
          </a:xfrm>
          <a:ln/>
        </p:spPr>
      </p:sp>
      <p:sp>
        <p:nvSpPr>
          <p:cNvPr id="1483779"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835A7F22-99B2-4285-810C-1065871C7BF2}" type="slidenum">
              <a:rPr lang="zh-CN" altLang="de-DE"/>
              <a:pPr/>
              <a:t>39</a:t>
            </a:fld>
            <a:endParaRPr lang="de-DE" altLang="zh-CN"/>
          </a:p>
        </p:txBody>
      </p:sp>
      <p:sp>
        <p:nvSpPr>
          <p:cNvPr id="1489922" name="Rectangle 2"/>
          <p:cNvSpPr>
            <a:spLocks noChangeArrowheads="1" noTextEdit="1"/>
          </p:cNvSpPr>
          <p:nvPr>
            <p:ph type="sldImg"/>
          </p:nvPr>
        </p:nvSpPr>
        <p:spPr>
          <a:xfrm>
            <a:off x="777875" y="766763"/>
            <a:ext cx="5545138" cy="3838575"/>
          </a:xfrm>
          <a:ln/>
        </p:spPr>
      </p:sp>
      <p:sp>
        <p:nvSpPr>
          <p:cNvPr id="1489923"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CC19148F-0408-43FA-9D33-69708C30F933}" type="slidenum">
              <a:rPr lang="zh-CN" altLang="de-DE"/>
              <a:pPr/>
              <a:t>40</a:t>
            </a:fld>
            <a:endParaRPr lang="de-DE" altLang="zh-CN"/>
          </a:p>
        </p:txBody>
      </p:sp>
      <p:sp>
        <p:nvSpPr>
          <p:cNvPr id="1471490" name="Rectangle 2"/>
          <p:cNvSpPr>
            <a:spLocks noChangeArrowheads="1" noTextEdit="1"/>
          </p:cNvSpPr>
          <p:nvPr>
            <p:ph type="sldImg"/>
          </p:nvPr>
        </p:nvSpPr>
        <p:spPr>
          <a:xfrm>
            <a:off x="777875" y="766763"/>
            <a:ext cx="5545138" cy="3838575"/>
          </a:xfrm>
          <a:ln/>
        </p:spPr>
      </p:sp>
      <p:sp>
        <p:nvSpPr>
          <p:cNvPr id="1471491"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48BFB814-D455-4887-89BB-5E90FAE320C0}" type="slidenum">
              <a:rPr lang="zh-CN" altLang="de-DE"/>
              <a:pPr/>
              <a:t>41</a:t>
            </a:fld>
            <a:endParaRPr lang="de-DE" altLang="zh-CN"/>
          </a:p>
        </p:txBody>
      </p:sp>
      <p:sp>
        <p:nvSpPr>
          <p:cNvPr id="1502210" name="Rectangle 2"/>
          <p:cNvSpPr>
            <a:spLocks noChangeArrowheads="1" noTextEdit="1"/>
          </p:cNvSpPr>
          <p:nvPr>
            <p:ph type="sldImg"/>
          </p:nvPr>
        </p:nvSpPr>
        <p:spPr>
          <a:xfrm>
            <a:off x="777875" y="766763"/>
            <a:ext cx="5545138" cy="3838575"/>
          </a:xfrm>
          <a:ln/>
        </p:spPr>
      </p:sp>
      <p:sp>
        <p:nvSpPr>
          <p:cNvPr id="1502211"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7DB8661A-7476-4E1D-A478-A4FB5F6AA362}" type="slidenum">
              <a:rPr lang="zh-CN" altLang="de-DE"/>
              <a:pPr/>
              <a:t>42</a:t>
            </a:fld>
            <a:endParaRPr lang="de-DE" altLang="zh-CN"/>
          </a:p>
        </p:txBody>
      </p:sp>
      <p:sp>
        <p:nvSpPr>
          <p:cNvPr id="1500162" name="Rectangle 2"/>
          <p:cNvSpPr>
            <a:spLocks noChangeArrowheads="1" noTextEdit="1"/>
          </p:cNvSpPr>
          <p:nvPr>
            <p:ph type="sldImg"/>
          </p:nvPr>
        </p:nvSpPr>
        <p:spPr>
          <a:xfrm>
            <a:off x="777875" y="766763"/>
            <a:ext cx="5545138" cy="3838575"/>
          </a:xfrm>
          <a:ln/>
        </p:spPr>
      </p:sp>
      <p:sp>
        <p:nvSpPr>
          <p:cNvPr id="1500163"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8BB2C18F-4BE4-40BE-AB49-61C330C30B7F}" type="slidenum">
              <a:rPr lang="zh-CN" altLang="de-DE"/>
              <a:pPr/>
              <a:t>43</a:t>
            </a:fld>
            <a:endParaRPr lang="de-DE" altLang="zh-CN"/>
          </a:p>
        </p:txBody>
      </p:sp>
      <p:sp>
        <p:nvSpPr>
          <p:cNvPr id="1463298" name="Rectangle 2"/>
          <p:cNvSpPr>
            <a:spLocks noChangeArrowheads="1" noTextEdit="1"/>
          </p:cNvSpPr>
          <p:nvPr>
            <p:ph type="sldImg"/>
          </p:nvPr>
        </p:nvSpPr>
        <p:spPr>
          <a:xfrm>
            <a:off x="777875" y="766763"/>
            <a:ext cx="5545138" cy="3838575"/>
          </a:xfrm>
          <a:ln/>
        </p:spPr>
      </p:sp>
      <p:sp>
        <p:nvSpPr>
          <p:cNvPr id="1463299"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E117FFBC-F4E2-4A9B-816E-D723BC6DC583}" type="slidenum">
              <a:rPr lang="zh-CN" altLang="de-DE"/>
              <a:pPr/>
              <a:t>44</a:t>
            </a:fld>
            <a:endParaRPr lang="de-DE" altLang="zh-CN"/>
          </a:p>
        </p:txBody>
      </p:sp>
      <p:sp>
        <p:nvSpPr>
          <p:cNvPr id="1465346" name="Rectangle 2"/>
          <p:cNvSpPr>
            <a:spLocks noChangeArrowheads="1" noTextEdit="1"/>
          </p:cNvSpPr>
          <p:nvPr>
            <p:ph type="sldImg"/>
          </p:nvPr>
        </p:nvSpPr>
        <p:spPr>
          <a:xfrm>
            <a:off x="777875" y="766763"/>
            <a:ext cx="5545138" cy="3838575"/>
          </a:xfrm>
          <a:ln/>
        </p:spPr>
      </p:sp>
      <p:sp>
        <p:nvSpPr>
          <p:cNvPr id="1465347"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FC63C141-64CD-49C5-8FFE-2CE8A4262A08}" type="slidenum">
              <a:rPr lang="zh-CN" altLang="de-DE"/>
              <a:pPr/>
              <a:t>4</a:t>
            </a:fld>
            <a:endParaRPr lang="de-DE" altLang="zh-CN"/>
          </a:p>
        </p:txBody>
      </p:sp>
      <p:sp>
        <p:nvSpPr>
          <p:cNvPr id="1381378" name="Rectangle 2"/>
          <p:cNvSpPr>
            <a:spLocks noChangeArrowheads="1" noTextEdit="1"/>
          </p:cNvSpPr>
          <p:nvPr>
            <p:ph type="sldImg"/>
          </p:nvPr>
        </p:nvSpPr>
        <p:spPr>
          <a:xfrm>
            <a:off x="777875" y="766763"/>
            <a:ext cx="5545138" cy="3838575"/>
          </a:xfrm>
          <a:ln/>
        </p:spPr>
      </p:sp>
      <p:sp>
        <p:nvSpPr>
          <p:cNvPr id="1381379"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D3214850-CA02-4F0E-BB52-133EF1513D3E}" type="slidenum">
              <a:rPr lang="zh-CN" altLang="de-DE"/>
              <a:pPr/>
              <a:t>45</a:t>
            </a:fld>
            <a:endParaRPr lang="de-DE" altLang="zh-CN"/>
          </a:p>
        </p:txBody>
      </p:sp>
      <p:sp>
        <p:nvSpPr>
          <p:cNvPr id="1461250" name="Rectangle 2"/>
          <p:cNvSpPr>
            <a:spLocks noChangeArrowheads="1" noTextEdit="1"/>
          </p:cNvSpPr>
          <p:nvPr>
            <p:ph type="sldImg"/>
          </p:nvPr>
        </p:nvSpPr>
        <p:spPr>
          <a:xfrm>
            <a:off x="777875" y="766763"/>
            <a:ext cx="5545138" cy="3838575"/>
          </a:xfrm>
          <a:ln/>
        </p:spPr>
      </p:sp>
      <p:sp>
        <p:nvSpPr>
          <p:cNvPr id="1461251"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7B6D6C09-8C0B-4871-91BC-59048D3199EA}" type="slidenum">
              <a:rPr lang="zh-CN" altLang="de-DE"/>
              <a:pPr/>
              <a:t>46</a:t>
            </a:fld>
            <a:endParaRPr lang="de-DE" altLang="zh-CN"/>
          </a:p>
        </p:txBody>
      </p:sp>
      <p:sp>
        <p:nvSpPr>
          <p:cNvPr id="1467394" name="Rectangle 2"/>
          <p:cNvSpPr>
            <a:spLocks noChangeArrowheads="1" noTextEdit="1"/>
          </p:cNvSpPr>
          <p:nvPr>
            <p:ph type="sldImg"/>
          </p:nvPr>
        </p:nvSpPr>
        <p:spPr>
          <a:xfrm>
            <a:off x="777875" y="766763"/>
            <a:ext cx="5545138" cy="3838575"/>
          </a:xfrm>
          <a:ln/>
        </p:spPr>
      </p:sp>
      <p:sp>
        <p:nvSpPr>
          <p:cNvPr id="1467395"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C3795FBD-1AF8-4AB8-A155-02F15212CADA}" type="slidenum">
              <a:rPr lang="zh-CN" altLang="de-DE"/>
              <a:pPr/>
              <a:t>47</a:t>
            </a:fld>
            <a:endParaRPr lang="de-DE" altLang="zh-CN"/>
          </a:p>
        </p:txBody>
      </p:sp>
      <p:sp>
        <p:nvSpPr>
          <p:cNvPr id="1459202" name="Rectangle 2"/>
          <p:cNvSpPr>
            <a:spLocks noChangeArrowheads="1" noTextEdit="1"/>
          </p:cNvSpPr>
          <p:nvPr>
            <p:ph type="sldImg"/>
          </p:nvPr>
        </p:nvSpPr>
        <p:spPr>
          <a:xfrm>
            <a:off x="777875" y="766763"/>
            <a:ext cx="5545138" cy="3838575"/>
          </a:xfrm>
          <a:ln/>
        </p:spPr>
      </p:sp>
      <p:sp>
        <p:nvSpPr>
          <p:cNvPr id="1459203"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5562A356-4216-4E1E-B317-3EFD2B878666}" type="slidenum">
              <a:rPr lang="zh-CN" altLang="de-DE"/>
              <a:pPr/>
              <a:t>48</a:t>
            </a:fld>
            <a:endParaRPr lang="de-DE" altLang="zh-CN"/>
          </a:p>
        </p:txBody>
      </p:sp>
      <p:sp>
        <p:nvSpPr>
          <p:cNvPr id="1469442" name="Rectangle 2"/>
          <p:cNvSpPr>
            <a:spLocks noChangeArrowheads="1" noTextEdit="1"/>
          </p:cNvSpPr>
          <p:nvPr>
            <p:ph type="sldImg"/>
          </p:nvPr>
        </p:nvSpPr>
        <p:spPr>
          <a:xfrm>
            <a:off x="777875" y="766763"/>
            <a:ext cx="5545138" cy="3838575"/>
          </a:xfrm>
          <a:ln/>
        </p:spPr>
      </p:sp>
      <p:sp>
        <p:nvSpPr>
          <p:cNvPr id="1469443"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6E0E8C17-7638-445C-BCD3-82EA5DF75205}" type="slidenum">
              <a:rPr lang="zh-CN" altLang="de-DE"/>
              <a:pPr/>
              <a:t>5</a:t>
            </a:fld>
            <a:endParaRPr lang="de-DE" altLang="zh-CN"/>
          </a:p>
        </p:txBody>
      </p:sp>
      <p:sp>
        <p:nvSpPr>
          <p:cNvPr id="1383426" name="Rectangle 2"/>
          <p:cNvSpPr>
            <a:spLocks noChangeArrowheads="1" noTextEdit="1"/>
          </p:cNvSpPr>
          <p:nvPr>
            <p:ph type="sldImg"/>
          </p:nvPr>
        </p:nvSpPr>
        <p:spPr>
          <a:xfrm>
            <a:off x="777875" y="766763"/>
            <a:ext cx="5545138" cy="3838575"/>
          </a:xfrm>
          <a:ln/>
        </p:spPr>
      </p:sp>
      <p:sp>
        <p:nvSpPr>
          <p:cNvPr id="1383427"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F6DF6EB9-D0EC-4DC1-83BD-F2E9E2B58DCC}" type="slidenum">
              <a:rPr lang="zh-CN" altLang="de-DE"/>
              <a:pPr/>
              <a:t>6</a:t>
            </a:fld>
            <a:endParaRPr lang="de-DE" altLang="zh-CN"/>
          </a:p>
        </p:txBody>
      </p:sp>
      <p:sp>
        <p:nvSpPr>
          <p:cNvPr id="1385474" name="Rectangle 2"/>
          <p:cNvSpPr>
            <a:spLocks noChangeArrowheads="1" noTextEdit="1"/>
          </p:cNvSpPr>
          <p:nvPr>
            <p:ph type="sldImg"/>
          </p:nvPr>
        </p:nvSpPr>
        <p:spPr>
          <a:xfrm>
            <a:off x="777875" y="766763"/>
            <a:ext cx="5545138" cy="3838575"/>
          </a:xfrm>
          <a:ln/>
        </p:spPr>
      </p:sp>
      <p:sp>
        <p:nvSpPr>
          <p:cNvPr id="1385475"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0E5B5ECD-5EA8-451A-A01A-BDAC5F922890}" type="slidenum">
              <a:rPr lang="zh-CN" altLang="de-DE"/>
              <a:pPr/>
              <a:t>7</a:t>
            </a:fld>
            <a:endParaRPr lang="de-DE" altLang="zh-CN"/>
          </a:p>
        </p:txBody>
      </p:sp>
      <p:sp>
        <p:nvSpPr>
          <p:cNvPr id="1389570" name="Rectangle 2"/>
          <p:cNvSpPr>
            <a:spLocks noChangeArrowheads="1" noTextEdit="1"/>
          </p:cNvSpPr>
          <p:nvPr>
            <p:ph type="sldImg"/>
          </p:nvPr>
        </p:nvSpPr>
        <p:spPr>
          <a:xfrm>
            <a:off x="777875" y="766763"/>
            <a:ext cx="5545138" cy="3838575"/>
          </a:xfrm>
          <a:ln/>
        </p:spPr>
      </p:sp>
      <p:sp>
        <p:nvSpPr>
          <p:cNvPr id="1389571"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D8338DE9-C96F-4B32-90E3-DE39ED233FF5}" type="slidenum">
              <a:rPr lang="zh-CN" altLang="de-DE"/>
              <a:pPr/>
              <a:t>8</a:t>
            </a:fld>
            <a:endParaRPr lang="de-DE" altLang="zh-CN"/>
          </a:p>
        </p:txBody>
      </p:sp>
      <p:sp>
        <p:nvSpPr>
          <p:cNvPr id="1393666" name="Rectangle 2"/>
          <p:cNvSpPr>
            <a:spLocks noChangeArrowheads="1" noTextEdit="1"/>
          </p:cNvSpPr>
          <p:nvPr>
            <p:ph type="sldImg"/>
          </p:nvPr>
        </p:nvSpPr>
        <p:spPr>
          <a:xfrm>
            <a:off x="777875" y="766763"/>
            <a:ext cx="5545138" cy="3838575"/>
          </a:xfrm>
          <a:ln/>
        </p:spPr>
      </p:sp>
      <p:sp>
        <p:nvSpPr>
          <p:cNvPr id="1393667"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AFB5DE70-4CEE-4BE3-9CA1-AB268197DE76}" type="slidenum">
              <a:rPr lang="zh-CN" altLang="de-DE"/>
              <a:pPr/>
              <a:t>9</a:t>
            </a:fld>
            <a:endParaRPr lang="de-DE" altLang="zh-CN"/>
          </a:p>
        </p:txBody>
      </p:sp>
      <p:sp>
        <p:nvSpPr>
          <p:cNvPr id="1395714" name="Rectangle 2"/>
          <p:cNvSpPr>
            <a:spLocks noChangeArrowheads="1" noTextEdit="1"/>
          </p:cNvSpPr>
          <p:nvPr>
            <p:ph type="sldImg"/>
          </p:nvPr>
        </p:nvSpPr>
        <p:spPr>
          <a:xfrm>
            <a:off x="777875" y="766763"/>
            <a:ext cx="5545138" cy="3838575"/>
          </a:xfrm>
          <a:ln/>
        </p:spPr>
      </p:sp>
      <p:sp>
        <p:nvSpPr>
          <p:cNvPr id="1395715" name="Rectangle 3"/>
          <p:cNvSpPr>
            <a:spLocks noGrp="1" noChangeArrowheads="1"/>
          </p:cNvSpPr>
          <p:nvPr>
            <p:ph type="body" idx="1"/>
          </p:nvPr>
        </p:nvSpPr>
        <p:spPr>
          <a:xfrm>
            <a:off x="709613" y="4860925"/>
            <a:ext cx="5680075" cy="4606925"/>
          </a:xfrm>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5"/>
            <a:ext cx="84201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页脚占位符 3"/>
          <p:cNvSpPr>
            <a:spLocks noGrp="1"/>
          </p:cNvSpPr>
          <p:nvPr>
            <p:ph type="ftr" sz="quarter" idx="10"/>
          </p:nvPr>
        </p:nvSpPr>
        <p:spPr/>
        <p:txBody>
          <a:bodyPr/>
          <a:lstStyle>
            <a:lvl1pPr>
              <a:defRPr/>
            </a:lvl1pPr>
          </a:lstStyle>
          <a:p>
            <a:fld id="{169111DF-98E5-47A8-9048-E3A5BA8A4148}" type="slidenum">
              <a:rPr lang="de-DE" altLang="zh-CN"/>
              <a:pPr/>
              <a:t>‹#›</a:t>
            </a:fld>
            <a:endParaRPr lang="de-DE" altLang="zh-CN"/>
          </a:p>
        </p:txBody>
      </p:sp>
      <p:sp>
        <p:nvSpPr>
          <p:cNvPr id="5" name="灯片编号占位符 4"/>
          <p:cNvSpPr>
            <a:spLocks noGrp="1"/>
          </p:cNvSpPr>
          <p:nvPr>
            <p:ph type="sldNum" sz="quarter" idx="11"/>
          </p:nvPr>
        </p:nvSpPr>
        <p:spPr/>
        <p:txBody>
          <a:bodyPr/>
          <a:lstStyle>
            <a:lvl1pPr>
              <a:defRPr/>
            </a:lvl1pPr>
          </a:lstStyle>
          <a:p>
            <a:fld id="{EF16701F-4A2C-4D72-8A10-556018B07572}" type="slidenum">
              <a:rPr lang="zh-CN" altLang="de-DE"/>
              <a:pPr/>
              <a:t>‹#›</a:t>
            </a:fld>
            <a:endParaRPr lang="de-DE" altLang="zh-CN"/>
          </a:p>
        </p:txBody>
      </p:sp>
    </p:spTree>
  </p:cSld>
  <p:clrMapOvr>
    <a:masterClrMapping/>
  </p:clrMapOvr>
  <p:transition>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fld id="{80614F99-905B-42AD-A913-C647BA537767}" type="slidenum">
              <a:rPr lang="de-DE" altLang="zh-CN"/>
              <a:pPr/>
              <a:t>‹#›</a:t>
            </a:fld>
            <a:endParaRPr lang="de-DE" altLang="zh-CN"/>
          </a:p>
        </p:txBody>
      </p:sp>
      <p:sp>
        <p:nvSpPr>
          <p:cNvPr id="5" name="灯片编号占位符 4"/>
          <p:cNvSpPr>
            <a:spLocks noGrp="1"/>
          </p:cNvSpPr>
          <p:nvPr>
            <p:ph type="sldNum" sz="quarter" idx="11"/>
          </p:nvPr>
        </p:nvSpPr>
        <p:spPr/>
        <p:txBody>
          <a:bodyPr/>
          <a:lstStyle>
            <a:lvl1pPr>
              <a:defRPr/>
            </a:lvl1pPr>
          </a:lstStyle>
          <a:p>
            <a:fld id="{1D60AAF6-5F11-4808-A8CC-F428781436DE}" type="slidenum">
              <a:rPr lang="zh-CN" altLang="de-DE"/>
              <a:pPr/>
              <a:t>‹#›</a:t>
            </a:fld>
            <a:endParaRPr lang="de-DE" altLang="zh-CN"/>
          </a:p>
        </p:txBody>
      </p:sp>
    </p:spTree>
  </p:cSld>
  <p:clrMapOvr>
    <a:masterClrMapping/>
  </p:clrMapOvr>
  <p:transition>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69138" y="323850"/>
            <a:ext cx="2127250" cy="57927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323850"/>
            <a:ext cx="6230938" cy="57927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fld id="{E6949397-D3DE-419C-931A-2CE30A983C74}" type="slidenum">
              <a:rPr lang="de-DE" altLang="zh-CN"/>
              <a:pPr/>
              <a:t>‹#›</a:t>
            </a:fld>
            <a:endParaRPr lang="de-DE" altLang="zh-CN"/>
          </a:p>
        </p:txBody>
      </p:sp>
      <p:sp>
        <p:nvSpPr>
          <p:cNvPr id="5" name="灯片编号占位符 4"/>
          <p:cNvSpPr>
            <a:spLocks noGrp="1"/>
          </p:cNvSpPr>
          <p:nvPr>
            <p:ph type="sldNum" sz="quarter" idx="11"/>
          </p:nvPr>
        </p:nvSpPr>
        <p:spPr/>
        <p:txBody>
          <a:bodyPr/>
          <a:lstStyle>
            <a:lvl1pPr>
              <a:defRPr/>
            </a:lvl1pPr>
          </a:lstStyle>
          <a:p>
            <a:fld id="{01EFD191-C30D-45F5-9ECF-51C6A12F49B6}" type="slidenum">
              <a:rPr lang="zh-CN" altLang="de-DE"/>
              <a:pPr/>
              <a:t>‹#›</a:t>
            </a:fld>
            <a:endParaRPr lang="de-DE" altLang="zh-CN"/>
          </a:p>
        </p:txBody>
      </p:sp>
    </p:spTree>
  </p:cSld>
  <p:clrMapOvr>
    <a:masterClrMapping/>
  </p:clrMapOvr>
  <p:transition>
    <p:cover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057400" y="323850"/>
            <a:ext cx="7138988" cy="822325"/>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85800" y="1600200"/>
            <a:ext cx="8489950" cy="4516438"/>
          </a:xfrm>
        </p:spPr>
        <p:txBody>
          <a:bodyPr/>
          <a:lstStyle/>
          <a:p>
            <a:endParaRPr lang="zh-CN" altLang="en-US"/>
          </a:p>
        </p:txBody>
      </p:sp>
      <p:sp>
        <p:nvSpPr>
          <p:cNvPr id="4" name="页脚占位符 3"/>
          <p:cNvSpPr>
            <a:spLocks noGrp="1"/>
          </p:cNvSpPr>
          <p:nvPr>
            <p:ph type="ftr" sz="quarter" idx="10"/>
          </p:nvPr>
        </p:nvSpPr>
        <p:spPr>
          <a:xfrm>
            <a:off x="3429000" y="6400800"/>
            <a:ext cx="3048000" cy="304800"/>
          </a:xfrm>
        </p:spPr>
        <p:txBody>
          <a:bodyPr/>
          <a:lstStyle>
            <a:lvl1pPr>
              <a:defRPr/>
            </a:lvl1pPr>
          </a:lstStyle>
          <a:p>
            <a:fld id="{6F29B213-148D-4419-8492-DC6482A6B1A7}" type="slidenum">
              <a:rPr lang="de-DE" altLang="zh-CN"/>
              <a:pPr/>
              <a:t>‹#›</a:t>
            </a:fld>
            <a:endParaRPr lang="de-DE" altLang="zh-CN"/>
          </a:p>
        </p:txBody>
      </p:sp>
      <p:sp>
        <p:nvSpPr>
          <p:cNvPr id="5" name="灯片编号占位符 4"/>
          <p:cNvSpPr>
            <a:spLocks noGrp="1"/>
          </p:cNvSpPr>
          <p:nvPr>
            <p:ph type="sldNum" sz="quarter" idx="11"/>
          </p:nvPr>
        </p:nvSpPr>
        <p:spPr>
          <a:xfrm>
            <a:off x="7086600" y="6248400"/>
            <a:ext cx="2057400" cy="457200"/>
          </a:xfrm>
        </p:spPr>
        <p:txBody>
          <a:bodyPr/>
          <a:lstStyle>
            <a:lvl1pPr>
              <a:defRPr/>
            </a:lvl1pPr>
          </a:lstStyle>
          <a:p>
            <a:fld id="{4253CFCC-B937-4DF7-9599-92E9EC63A8C5}" type="slidenum">
              <a:rPr lang="zh-CN" altLang="de-DE"/>
              <a:pPr/>
              <a:t>‹#›</a:t>
            </a:fld>
            <a:endParaRPr lang="de-DE" altLang="zh-CN"/>
          </a:p>
        </p:txBody>
      </p:sp>
    </p:spTree>
  </p:cSld>
  <p:clrMapOvr>
    <a:masterClrMapping/>
  </p:clrMapOvr>
  <p:transition>
    <p:cover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057400" y="323850"/>
            <a:ext cx="7138988" cy="8223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600200"/>
            <a:ext cx="4168775" cy="45164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06975" y="1600200"/>
            <a:ext cx="4168775" cy="45164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a:xfrm>
            <a:off x="3429000" y="6400800"/>
            <a:ext cx="3048000" cy="304800"/>
          </a:xfrm>
        </p:spPr>
        <p:txBody>
          <a:bodyPr/>
          <a:lstStyle>
            <a:lvl1pPr>
              <a:defRPr/>
            </a:lvl1pPr>
          </a:lstStyle>
          <a:p>
            <a:fld id="{F358DFC3-4A98-4D49-9E36-42406C964015}" type="slidenum">
              <a:rPr lang="de-DE" altLang="zh-CN"/>
              <a:pPr/>
              <a:t>‹#›</a:t>
            </a:fld>
            <a:endParaRPr lang="de-DE" altLang="zh-CN"/>
          </a:p>
        </p:txBody>
      </p:sp>
      <p:sp>
        <p:nvSpPr>
          <p:cNvPr id="6" name="灯片编号占位符 5"/>
          <p:cNvSpPr>
            <a:spLocks noGrp="1"/>
          </p:cNvSpPr>
          <p:nvPr>
            <p:ph type="sldNum" sz="quarter" idx="11"/>
          </p:nvPr>
        </p:nvSpPr>
        <p:spPr>
          <a:xfrm>
            <a:off x="7086600" y="6248400"/>
            <a:ext cx="2057400" cy="457200"/>
          </a:xfrm>
        </p:spPr>
        <p:txBody>
          <a:bodyPr/>
          <a:lstStyle>
            <a:lvl1pPr>
              <a:defRPr/>
            </a:lvl1pPr>
          </a:lstStyle>
          <a:p>
            <a:fld id="{99ED0AB0-B8D9-4338-9787-A4C9F01E783F}" type="slidenum">
              <a:rPr lang="zh-CN" altLang="de-DE"/>
              <a:pPr/>
              <a:t>‹#›</a:t>
            </a:fld>
            <a:endParaRPr lang="de-DE" altLang="zh-CN"/>
          </a:p>
        </p:txBody>
      </p:sp>
    </p:spTree>
  </p:cSld>
  <p:clrMapOvr>
    <a:masterClrMapping/>
  </p:clrMapOvr>
  <p:transition>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fld id="{0E5A6CF1-DA72-42B0-9BF2-2E3F97B3ED1D}" type="slidenum">
              <a:rPr lang="de-DE" altLang="zh-CN"/>
              <a:pPr/>
              <a:t>‹#›</a:t>
            </a:fld>
            <a:endParaRPr lang="de-DE" altLang="zh-CN"/>
          </a:p>
        </p:txBody>
      </p:sp>
      <p:sp>
        <p:nvSpPr>
          <p:cNvPr id="5" name="灯片编号占位符 4"/>
          <p:cNvSpPr>
            <a:spLocks noGrp="1"/>
          </p:cNvSpPr>
          <p:nvPr>
            <p:ph type="sldNum" sz="quarter" idx="11"/>
          </p:nvPr>
        </p:nvSpPr>
        <p:spPr/>
        <p:txBody>
          <a:bodyPr/>
          <a:lstStyle>
            <a:lvl1pPr>
              <a:defRPr/>
            </a:lvl1pPr>
          </a:lstStyle>
          <a:p>
            <a:fld id="{DA2CB607-20CF-4D07-9E8A-D670C295C972}" type="slidenum">
              <a:rPr lang="zh-CN" altLang="de-DE"/>
              <a:pPr/>
              <a:t>‹#›</a:t>
            </a:fld>
            <a:endParaRPr lang="de-DE" altLang="zh-CN"/>
          </a:p>
        </p:txBody>
      </p:sp>
    </p:spTree>
  </p:cSld>
  <p:clrMapOvr>
    <a:masterClrMapping/>
  </p:clrMapOvr>
  <p:transition>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页脚占位符 3"/>
          <p:cNvSpPr>
            <a:spLocks noGrp="1"/>
          </p:cNvSpPr>
          <p:nvPr>
            <p:ph type="ftr" sz="quarter" idx="10"/>
          </p:nvPr>
        </p:nvSpPr>
        <p:spPr/>
        <p:txBody>
          <a:bodyPr/>
          <a:lstStyle>
            <a:lvl1pPr>
              <a:defRPr/>
            </a:lvl1pPr>
          </a:lstStyle>
          <a:p>
            <a:fld id="{A193904C-5D70-44BD-9576-EBFFD70078DA}" type="slidenum">
              <a:rPr lang="de-DE" altLang="zh-CN"/>
              <a:pPr/>
              <a:t>‹#›</a:t>
            </a:fld>
            <a:endParaRPr lang="de-DE" altLang="zh-CN"/>
          </a:p>
        </p:txBody>
      </p:sp>
      <p:sp>
        <p:nvSpPr>
          <p:cNvPr id="5" name="灯片编号占位符 4"/>
          <p:cNvSpPr>
            <a:spLocks noGrp="1"/>
          </p:cNvSpPr>
          <p:nvPr>
            <p:ph type="sldNum" sz="quarter" idx="11"/>
          </p:nvPr>
        </p:nvSpPr>
        <p:spPr/>
        <p:txBody>
          <a:bodyPr/>
          <a:lstStyle>
            <a:lvl1pPr>
              <a:defRPr/>
            </a:lvl1pPr>
          </a:lstStyle>
          <a:p>
            <a:fld id="{F5154AFE-25E6-4F7F-892F-7722F66BF82D}" type="slidenum">
              <a:rPr lang="zh-CN" altLang="de-DE"/>
              <a:pPr/>
              <a:t>‹#›</a:t>
            </a:fld>
            <a:endParaRPr lang="de-DE" altLang="zh-CN"/>
          </a:p>
        </p:txBody>
      </p:sp>
    </p:spTree>
  </p:cSld>
  <p:clrMapOvr>
    <a:masterClrMapping/>
  </p:clrMapOvr>
  <p:transition>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600200"/>
            <a:ext cx="4168775" cy="45164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06975" y="1600200"/>
            <a:ext cx="4168775" cy="45164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p:txBody>
          <a:bodyPr/>
          <a:lstStyle>
            <a:lvl1pPr>
              <a:defRPr/>
            </a:lvl1pPr>
          </a:lstStyle>
          <a:p>
            <a:fld id="{23AF2727-3863-4F25-9B99-6AE4C3C69849}" type="slidenum">
              <a:rPr lang="de-DE" altLang="zh-CN"/>
              <a:pPr/>
              <a:t>‹#›</a:t>
            </a:fld>
            <a:endParaRPr lang="de-DE" altLang="zh-CN"/>
          </a:p>
        </p:txBody>
      </p:sp>
      <p:sp>
        <p:nvSpPr>
          <p:cNvPr id="6" name="灯片编号占位符 5"/>
          <p:cNvSpPr>
            <a:spLocks noGrp="1"/>
          </p:cNvSpPr>
          <p:nvPr>
            <p:ph type="sldNum" sz="quarter" idx="11"/>
          </p:nvPr>
        </p:nvSpPr>
        <p:spPr/>
        <p:txBody>
          <a:bodyPr/>
          <a:lstStyle>
            <a:lvl1pPr>
              <a:defRPr/>
            </a:lvl1pPr>
          </a:lstStyle>
          <a:p>
            <a:fld id="{9AED9D47-7DC9-4099-A425-DDC7DFA33DE2}" type="slidenum">
              <a:rPr lang="zh-CN" altLang="de-DE"/>
              <a:pPr/>
              <a:t>‹#›</a:t>
            </a:fld>
            <a:endParaRPr lang="de-DE" altLang="zh-CN"/>
          </a:p>
        </p:txBody>
      </p:sp>
    </p:spTree>
  </p:cSld>
  <p:clrMapOvr>
    <a:masterClrMapping/>
  </p:clrMapOvr>
  <p:transition>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页脚占位符 6"/>
          <p:cNvSpPr>
            <a:spLocks noGrp="1"/>
          </p:cNvSpPr>
          <p:nvPr>
            <p:ph type="ftr" sz="quarter" idx="10"/>
          </p:nvPr>
        </p:nvSpPr>
        <p:spPr/>
        <p:txBody>
          <a:bodyPr/>
          <a:lstStyle>
            <a:lvl1pPr>
              <a:defRPr/>
            </a:lvl1pPr>
          </a:lstStyle>
          <a:p>
            <a:fld id="{8048A5B5-8213-4871-ADAC-49E30F23E8D0}" type="slidenum">
              <a:rPr lang="de-DE" altLang="zh-CN"/>
              <a:pPr/>
              <a:t>‹#›</a:t>
            </a:fld>
            <a:endParaRPr lang="de-DE" altLang="zh-CN"/>
          </a:p>
        </p:txBody>
      </p:sp>
      <p:sp>
        <p:nvSpPr>
          <p:cNvPr id="8" name="灯片编号占位符 7"/>
          <p:cNvSpPr>
            <a:spLocks noGrp="1"/>
          </p:cNvSpPr>
          <p:nvPr>
            <p:ph type="sldNum" sz="quarter" idx="11"/>
          </p:nvPr>
        </p:nvSpPr>
        <p:spPr/>
        <p:txBody>
          <a:bodyPr/>
          <a:lstStyle>
            <a:lvl1pPr>
              <a:defRPr/>
            </a:lvl1pPr>
          </a:lstStyle>
          <a:p>
            <a:fld id="{B1D32113-CBD7-4803-BAF0-288145CDD908}" type="slidenum">
              <a:rPr lang="zh-CN" altLang="de-DE"/>
              <a:pPr/>
              <a:t>‹#›</a:t>
            </a:fld>
            <a:endParaRPr lang="de-DE" altLang="zh-CN"/>
          </a:p>
        </p:txBody>
      </p:sp>
    </p:spTree>
  </p:cSld>
  <p:clrMapOvr>
    <a:masterClrMapping/>
  </p:clrMapOvr>
  <p:transition>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lstStyle>
            <a:lvl1pPr>
              <a:defRPr/>
            </a:lvl1pPr>
          </a:lstStyle>
          <a:p>
            <a:fld id="{05E6D449-94E1-4C02-B89F-53C88011D370}" type="slidenum">
              <a:rPr lang="de-DE" altLang="zh-CN"/>
              <a:pPr/>
              <a:t>‹#›</a:t>
            </a:fld>
            <a:endParaRPr lang="de-DE" altLang="zh-CN"/>
          </a:p>
        </p:txBody>
      </p:sp>
      <p:sp>
        <p:nvSpPr>
          <p:cNvPr id="4" name="灯片编号占位符 3"/>
          <p:cNvSpPr>
            <a:spLocks noGrp="1"/>
          </p:cNvSpPr>
          <p:nvPr>
            <p:ph type="sldNum" sz="quarter" idx="11"/>
          </p:nvPr>
        </p:nvSpPr>
        <p:spPr/>
        <p:txBody>
          <a:bodyPr/>
          <a:lstStyle>
            <a:lvl1pPr>
              <a:defRPr/>
            </a:lvl1pPr>
          </a:lstStyle>
          <a:p>
            <a:fld id="{B5257F47-CEBA-4ABD-9D04-611125C7E7A7}" type="slidenum">
              <a:rPr lang="zh-CN" altLang="de-DE"/>
              <a:pPr/>
              <a:t>‹#›</a:t>
            </a:fld>
            <a:endParaRPr lang="de-DE" altLang="zh-CN"/>
          </a:p>
        </p:txBody>
      </p:sp>
    </p:spTree>
  </p:cSld>
  <p:clrMapOvr>
    <a:masterClrMapping/>
  </p:clrMapOvr>
  <p:transition>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lvl1pPr>
              <a:defRPr/>
            </a:lvl1pPr>
          </a:lstStyle>
          <a:p>
            <a:fld id="{83CBB717-5B85-443D-B57F-F1185032DAE5}" type="slidenum">
              <a:rPr lang="de-DE" altLang="zh-CN"/>
              <a:pPr/>
              <a:t>‹#›</a:t>
            </a:fld>
            <a:endParaRPr lang="de-DE" altLang="zh-CN"/>
          </a:p>
        </p:txBody>
      </p:sp>
      <p:sp>
        <p:nvSpPr>
          <p:cNvPr id="3" name="灯片编号占位符 2"/>
          <p:cNvSpPr>
            <a:spLocks noGrp="1"/>
          </p:cNvSpPr>
          <p:nvPr>
            <p:ph type="sldNum" sz="quarter" idx="11"/>
          </p:nvPr>
        </p:nvSpPr>
        <p:spPr/>
        <p:txBody>
          <a:bodyPr/>
          <a:lstStyle>
            <a:lvl1pPr>
              <a:defRPr/>
            </a:lvl1pPr>
          </a:lstStyle>
          <a:p>
            <a:fld id="{08D9447A-EFC5-47A7-9A6F-CE5AE73C63AD}" type="slidenum">
              <a:rPr lang="zh-CN" altLang="de-DE"/>
              <a:pPr/>
              <a:t>‹#›</a:t>
            </a:fld>
            <a:endParaRPr lang="de-DE" altLang="zh-CN"/>
          </a:p>
        </p:txBody>
      </p:sp>
    </p:spTree>
  </p:cSld>
  <p:clrMapOvr>
    <a:masterClrMapping/>
  </p:clrMapOvr>
  <p:transition>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fld id="{9BE307E4-B045-4C7D-B192-72AE68CD9179}" type="slidenum">
              <a:rPr lang="de-DE" altLang="zh-CN"/>
              <a:pPr/>
              <a:t>‹#›</a:t>
            </a:fld>
            <a:endParaRPr lang="de-DE" altLang="zh-CN"/>
          </a:p>
        </p:txBody>
      </p:sp>
      <p:sp>
        <p:nvSpPr>
          <p:cNvPr id="6" name="灯片编号占位符 5"/>
          <p:cNvSpPr>
            <a:spLocks noGrp="1"/>
          </p:cNvSpPr>
          <p:nvPr>
            <p:ph type="sldNum" sz="quarter" idx="11"/>
          </p:nvPr>
        </p:nvSpPr>
        <p:spPr/>
        <p:txBody>
          <a:bodyPr/>
          <a:lstStyle>
            <a:lvl1pPr>
              <a:defRPr/>
            </a:lvl1pPr>
          </a:lstStyle>
          <a:p>
            <a:fld id="{36463C0B-AECE-4A97-8F32-DC2C1D10FC1A}" type="slidenum">
              <a:rPr lang="zh-CN" altLang="de-DE"/>
              <a:pPr/>
              <a:t>‹#›</a:t>
            </a:fld>
            <a:endParaRPr lang="de-DE" altLang="zh-CN"/>
          </a:p>
        </p:txBody>
      </p:sp>
    </p:spTree>
  </p:cSld>
  <p:clrMapOvr>
    <a:masterClrMapping/>
  </p:clrMapOvr>
  <p:transition>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fld id="{D73366AC-6290-4563-B4E0-E7F0DA963B62}" type="slidenum">
              <a:rPr lang="de-DE" altLang="zh-CN"/>
              <a:pPr/>
              <a:t>‹#›</a:t>
            </a:fld>
            <a:endParaRPr lang="de-DE" altLang="zh-CN"/>
          </a:p>
        </p:txBody>
      </p:sp>
      <p:sp>
        <p:nvSpPr>
          <p:cNvPr id="6" name="灯片编号占位符 5"/>
          <p:cNvSpPr>
            <a:spLocks noGrp="1"/>
          </p:cNvSpPr>
          <p:nvPr>
            <p:ph type="sldNum" sz="quarter" idx="11"/>
          </p:nvPr>
        </p:nvSpPr>
        <p:spPr/>
        <p:txBody>
          <a:bodyPr/>
          <a:lstStyle>
            <a:lvl1pPr>
              <a:defRPr/>
            </a:lvl1pPr>
          </a:lstStyle>
          <a:p>
            <a:fld id="{C3A3150A-46EE-4C9B-9D05-CCC043901D4C}" type="slidenum">
              <a:rPr lang="zh-CN" altLang="de-DE"/>
              <a:pPr/>
              <a:t>‹#›</a:t>
            </a:fld>
            <a:endParaRPr lang="de-DE" altLang="zh-CN"/>
          </a:p>
        </p:txBody>
      </p:sp>
    </p:spTree>
  </p:cSld>
  <p:clrMapOvr>
    <a:masterClrMapping/>
  </p:clrMapOvr>
  <p:transition>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ftr" sz="quarter" idx="3"/>
          </p:nvPr>
        </p:nvSpPr>
        <p:spPr bwMode="auto">
          <a:xfrm>
            <a:off x="3429000" y="6400800"/>
            <a:ext cx="3048000" cy="3048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fontAlgn="base">
              <a:defRPr sz="1000" b="0">
                <a:latin typeface="+mn-lt"/>
                <a:ea typeface="宋体" pitchFamily="2" charset="-122"/>
              </a:defRPr>
            </a:lvl1pPr>
          </a:lstStyle>
          <a:p>
            <a:fld id="{0D16A58C-9225-43DE-B0E1-53E06736EFB5}" type="slidenum">
              <a:rPr lang="de-DE" altLang="zh-CN"/>
              <a:pPr/>
              <a:t>‹#›</a:t>
            </a:fld>
            <a:endParaRPr lang="de-DE" altLang="zh-CN"/>
          </a:p>
        </p:txBody>
      </p:sp>
      <p:sp>
        <p:nvSpPr>
          <p:cNvPr id="1027" name="Rectangle 3"/>
          <p:cNvSpPr>
            <a:spLocks noGrp="1" noChangeArrowheads="1"/>
          </p:cNvSpPr>
          <p:nvPr>
            <p:ph type="sldNum" sz="quarter" idx="4"/>
          </p:nvPr>
        </p:nvSpPr>
        <p:spPr bwMode="auto">
          <a:xfrm>
            <a:off x="7086600" y="6248400"/>
            <a:ext cx="20574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fontAlgn="base">
              <a:defRPr sz="1400" b="0">
                <a:ea typeface="宋体" pitchFamily="2" charset="-122"/>
              </a:defRPr>
            </a:lvl1pPr>
          </a:lstStyle>
          <a:p>
            <a:fld id="{2B69BFD3-7F79-46AE-B746-A8E71483EF93}" type="slidenum">
              <a:rPr lang="zh-CN" altLang="de-DE"/>
              <a:pPr/>
              <a:t>‹#›</a:t>
            </a:fld>
            <a:endParaRPr lang="de-DE" altLang="zh-CN"/>
          </a:p>
        </p:txBody>
      </p:sp>
      <p:sp>
        <p:nvSpPr>
          <p:cNvPr id="1028" name="Rectangle 4"/>
          <p:cNvSpPr>
            <a:spLocks noGrp="1" noChangeArrowheads="1"/>
          </p:cNvSpPr>
          <p:nvPr>
            <p:ph type="title"/>
          </p:nvPr>
        </p:nvSpPr>
        <p:spPr bwMode="auto">
          <a:xfrm>
            <a:off x="2057400" y="323850"/>
            <a:ext cx="7138988" cy="822325"/>
          </a:xfrm>
          <a:prstGeom prst="rect">
            <a:avLst/>
          </a:prstGeom>
          <a:noFill/>
          <a:ln w="9525">
            <a:noFill/>
            <a:miter lim="800000"/>
            <a:headEnd/>
            <a:tailEnd/>
          </a:ln>
          <a:effectLst/>
        </p:spPr>
        <p:txBody>
          <a:bodyPr vert="horz" wrap="square" lIns="88900" tIns="44450" rIns="88900" bIns="44450" numCol="1" anchor="ctr" anchorCtr="0" compatLnSpc="1">
            <a:prstTxWarp prst="textNoShape">
              <a:avLst/>
            </a:prstTxWarp>
          </a:bodyPr>
          <a:lstStyle/>
          <a:p>
            <a:pPr lvl="0"/>
            <a:r>
              <a:rPr lang="en-US" smtClean="0"/>
              <a:t>Click to edit Master title style</a:t>
            </a:r>
          </a:p>
        </p:txBody>
      </p:sp>
      <p:sp>
        <p:nvSpPr>
          <p:cNvPr id="1029" name="Rectangle 5"/>
          <p:cNvSpPr>
            <a:spLocks noGrp="1" noChangeArrowheads="1"/>
          </p:cNvSpPr>
          <p:nvPr>
            <p:ph type="body" idx="1"/>
          </p:nvPr>
        </p:nvSpPr>
        <p:spPr bwMode="auto">
          <a:xfrm>
            <a:off x="685800" y="1600200"/>
            <a:ext cx="8489950" cy="4516438"/>
          </a:xfrm>
          <a:prstGeom prst="rect">
            <a:avLst/>
          </a:prstGeom>
          <a:noFill/>
          <a:ln w="9525">
            <a:noFill/>
            <a:miter lim="800000"/>
            <a:headEnd/>
            <a:tailEnd/>
          </a:ln>
          <a:effectLst/>
        </p:spPr>
        <p:txBody>
          <a:bodyPr vert="horz" wrap="square" lIns="88900" tIns="44450" rIns="88900" bIns="44450" numCol="1" anchor="ctr" anchorCtr="1"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a:p>
            <a:pPr lvl="0"/>
            <a:r>
              <a:rPr lang="en-US" smtClean="0"/>
              <a:t>Text Anchor - Middle Centered</a:t>
            </a:r>
          </a:p>
        </p:txBody>
      </p:sp>
      <p:sp>
        <p:nvSpPr>
          <p:cNvPr id="1034" name="Line 10"/>
          <p:cNvSpPr>
            <a:spLocks noChangeShapeType="1"/>
          </p:cNvSpPr>
          <p:nvPr/>
        </p:nvSpPr>
        <p:spPr bwMode="auto">
          <a:xfrm>
            <a:off x="457200" y="6248400"/>
            <a:ext cx="9224963" cy="0"/>
          </a:xfrm>
          <a:prstGeom prst="line">
            <a:avLst/>
          </a:prstGeom>
          <a:noFill/>
          <a:ln w="12700">
            <a:solidFill>
              <a:schemeClr val="tx1"/>
            </a:solidFill>
            <a:round/>
            <a:headEnd type="none" w="sm" len="sm"/>
            <a:tailEnd type="none" w="sm" len="sm"/>
          </a:ln>
          <a:effectLst/>
        </p:spPr>
        <p:txBody>
          <a:bodyPr wrap="none" anchor="ctr"/>
          <a:lstStyle/>
          <a:p>
            <a:endParaRPr lang="zh-CN" altLang="en-US"/>
          </a:p>
        </p:txBody>
      </p:sp>
      <p:sp>
        <p:nvSpPr>
          <p:cNvPr id="1035" name="Line 11"/>
          <p:cNvSpPr>
            <a:spLocks noChangeShapeType="1"/>
          </p:cNvSpPr>
          <p:nvPr/>
        </p:nvSpPr>
        <p:spPr bwMode="auto">
          <a:xfrm flipH="1">
            <a:off x="2209800" y="1219200"/>
            <a:ext cx="6980238" cy="0"/>
          </a:xfrm>
          <a:prstGeom prst="line">
            <a:avLst/>
          </a:prstGeom>
          <a:noFill/>
          <a:ln w="12700">
            <a:solidFill>
              <a:schemeClr val="tx1"/>
            </a:solidFill>
            <a:round/>
            <a:headEnd type="none" w="sm" len="sm"/>
            <a:tailEnd type="none" w="sm" len="sm"/>
          </a:ln>
          <a:effectLst/>
        </p:spPr>
        <p:txBody>
          <a:bodyPr wrap="none" anchor="ctr"/>
          <a:lstStyle/>
          <a:p>
            <a:endParaRPr lang="zh-CN" altLang="en-US"/>
          </a:p>
        </p:txBody>
      </p:sp>
      <p:sp>
        <p:nvSpPr>
          <p:cNvPr id="1044" name="Rectangle 20"/>
          <p:cNvSpPr>
            <a:spLocks noChangeArrowheads="1"/>
          </p:cNvSpPr>
          <p:nvPr/>
        </p:nvSpPr>
        <p:spPr bwMode="auto">
          <a:xfrm>
            <a:off x="344488" y="6237288"/>
            <a:ext cx="1905000" cy="457200"/>
          </a:xfrm>
          <a:prstGeom prst="rect">
            <a:avLst/>
          </a:prstGeom>
          <a:noFill/>
          <a:ln w="9525">
            <a:noFill/>
            <a:miter lim="800000"/>
            <a:headEnd/>
            <a:tailEnd/>
          </a:ln>
          <a:effectLst/>
        </p:spPr>
        <p:txBody>
          <a:bodyPr wrap="none" lIns="92075" tIns="46038" rIns="92075" bIns="46038" anchor="ctr"/>
          <a:lstStyle/>
          <a:p>
            <a:pPr eaLnBrk="1" fontAlgn="base" hangingPunct="1"/>
            <a:endParaRPr kumimoji="1" lang="zh-CN" altLang="zh-CN" sz="1400" b="0" dirty="0">
              <a:solidFill>
                <a:schemeClr val="hlink"/>
              </a:solidFill>
              <a:latin typeface="Bodoni MT Black" pitchFamily="18"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cover dir="r"/>
  </p:transition>
  <p:timing>
    <p:tnLst>
      <p:par>
        <p:cTn id="1" dur="indefinite" restart="never" nodeType="tmRoot"/>
      </p:par>
    </p:tnLst>
  </p:timing>
  <p:hf sldNum="0" hdr="0" dt="0"/>
  <p:txStyles>
    <p:titleStyle>
      <a:lvl1pPr algn="ctr" defTabSz="893763" rtl="0" eaLnBrk="0" fontAlgn="base" hangingPunct="0">
        <a:spcBef>
          <a:spcPct val="0"/>
        </a:spcBef>
        <a:spcAft>
          <a:spcPct val="0"/>
        </a:spcAft>
        <a:defRPr sz="3500" b="1">
          <a:solidFill>
            <a:schemeClr val="tx2"/>
          </a:solidFill>
          <a:latin typeface="+mj-lt"/>
          <a:ea typeface="+mj-ea"/>
          <a:cs typeface="+mj-cs"/>
        </a:defRPr>
      </a:lvl1pPr>
      <a:lvl2pPr algn="ctr" defTabSz="893763" rtl="0" eaLnBrk="0" fontAlgn="base" hangingPunct="0">
        <a:spcBef>
          <a:spcPct val="0"/>
        </a:spcBef>
        <a:spcAft>
          <a:spcPct val="0"/>
        </a:spcAft>
        <a:defRPr sz="3500" b="1">
          <a:solidFill>
            <a:schemeClr val="tx2"/>
          </a:solidFill>
          <a:latin typeface="Arial Black" pitchFamily="34" charset="0"/>
        </a:defRPr>
      </a:lvl2pPr>
      <a:lvl3pPr algn="ctr" defTabSz="893763" rtl="0" eaLnBrk="0" fontAlgn="base" hangingPunct="0">
        <a:spcBef>
          <a:spcPct val="0"/>
        </a:spcBef>
        <a:spcAft>
          <a:spcPct val="0"/>
        </a:spcAft>
        <a:defRPr sz="3500" b="1">
          <a:solidFill>
            <a:schemeClr val="tx2"/>
          </a:solidFill>
          <a:latin typeface="Arial Black" pitchFamily="34" charset="0"/>
        </a:defRPr>
      </a:lvl3pPr>
      <a:lvl4pPr algn="ctr" defTabSz="893763" rtl="0" eaLnBrk="0" fontAlgn="base" hangingPunct="0">
        <a:spcBef>
          <a:spcPct val="0"/>
        </a:spcBef>
        <a:spcAft>
          <a:spcPct val="0"/>
        </a:spcAft>
        <a:defRPr sz="3500" b="1">
          <a:solidFill>
            <a:schemeClr val="tx2"/>
          </a:solidFill>
          <a:latin typeface="Arial Black" pitchFamily="34" charset="0"/>
        </a:defRPr>
      </a:lvl4pPr>
      <a:lvl5pPr algn="ctr" defTabSz="893763" rtl="0" eaLnBrk="0" fontAlgn="base" hangingPunct="0">
        <a:spcBef>
          <a:spcPct val="0"/>
        </a:spcBef>
        <a:spcAft>
          <a:spcPct val="0"/>
        </a:spcAft>
        <a:defRPr sz="3500" b="1">
          <a:solidFill>
            <a:schemeClr val="tx2"/>
          </a:solidFill>
          <a:latin typeface="Arial Black" pitchFamily="34" charset="0"/>
        </a:defRPr>
      </a:lvl5pPr>
      <a:lvl6pPr marL="457200" algn="ctr" defTabSz="893763" rtl="0" eaLnBrk="0" fontAlgn="base" hangingPunct="0">
        <a:spcBef>
          <a:spcPct val="0"/>
        </a:spcBef>
        <a:spcAft>
          <a:spcPct val="0"/>
        </a:spcAft>
        <a:defRPr sz="3500" b="1">
          <a:solidFill>
            <a:schemeClr val="tx2"/>
          </a:solidFill>
          <a:latin typeface="Arial Black" pitchFamily="34" charset="0"/>
        </a:defRPr>
      </a:lvl6pPr>
      <a:lvl7pPr marL="914400" algn="ctr" defTabSz="893763" rtl="0" eaLnBrk="0" fontAlgn="base" hangingPunct="0">
        <a:spcBef>
          <a:spcPct val="0"/>
        </a:spcBef>
        <a:spcAft>
          <a:spcPct val="0"/>
        </a:spcAft>
        <a:defRPr sz="3500" b="1">
          <a:solidFill>
            <a:schemeClr val="tx2"/>
          </a:solidFill>
          <a:latin typeface="Arial Black" pitchFamily="34" charset="0"/>
        </a:defRPr>
      </a:lvl7pPr>
      <a:lvl8pPr marL="1371600" algn="ctr" defTabSz="893763" rtl="0" eaLnBrk="0" fontAlgn="base" hangingPunct="0">
        <a:spcBef>
          <a:spcPct val="0"/>
        </a:spcBef>
        <a:spcAft>
          <a:spcPct val="0"/>
        </a:spcAft>
        <a:defRPr sz="3500" b="1">
          <a:solidFill>
            <a:schemeClr val="tx2"/>
          </a:solidFill>
          <a:latin typeface="Arial Black" pitchFamily="34" charset="0"/>
        </a:defRPr>
      </a:lvl8pPr>
      <a:lvl9pPr marL="1828800" algn="ctr" defTabSz="893763" rtl="0" eaLnBrk="0" fontAlgn="base" hangingPunct="0">
        <a:spcBef>
          <a:spcPct val="0"/>
        </a:spcBef>
        <a:spcAft>
          <a:spcPct val="0"/>
        </a:spcAft>
        <a:defRPr sz="3500" b="1">
          <a:solidFill>
            <a:schemeClr val="tx2"/>
          </a:solidFill>
          <a:latin typeface="Arial Black" pitchFamily="34" charset="0"/>
        </a:defRPr>
      </a:lvl9pPr>
    </p:titleStyle>
    <p:bodyStyle>
      <a:lvl1pPr marL="336550" indent="-336550" algn="l" defTabSz="893763" rtl="0" eaLnBrk="0" fontAlgn="base" hangingPunct="0">
        <a:lnSpc>
          <a:spcPct val="90000"/>
        </a:lnSpc>
        <a:spcBef>
          <a:spcPct val="50000"/>
        </a:spcBef>
        <a:spcAft>
          <a:spcPct val="0"/>
        </a:spcAft>
        <a:buClr>
          <a:schemeClr val="tx2"/>
        </a:buClr>
        <a:buSzPct val="75000"/>
        <a:buFont typeface="Wingdings" pitchFamily="2" charset="2"/>
        <a:buChar char="t"/>
        <a:defRPr sz="2700" b="1">
          <a:solidFill>
            <a:schemeClr val="tx1"/>
          </a:solidFill>
          <a:latin typeface="+mn-lt"/>
          <a:ea typeface="+mn-ea"/>
          <a:cs typeface="+mn-cs"/>
        </a:defRPr>
      </a:lvl1pPr>
      <a:lvl2pPr marL="727075" indent="-276225" algn="l" defTabSz="893763" rtl="0" eaLnBrk="0" fontAlgn="base" hangingPunct="0">
        <a:lnSpc>
          <a:spcPct val="90000"/>
        </a:lnSpc>
        <a:spcBef>
          <a:spcPct val="0"/>
        </a:spcBef>
        <a:spcAft>
          <a:spcPct val="0"/>
        </a:spcAft>
        <a:buClr>
          <a:schemeClr val="tx1"/>
        </a:buClr>
        <a:buSzPct val="120000"/>
        <a:buChar char="•"/>
        <a:defRPr sz="2400">
          <a:solidFill>
            <a:schemeClr val="tx1"/>
          </a:solidFill>
          <a:latin typeface="+mn-lt"/>
        </a:defRPr>
      </a:lvl2pPr>
      <a:lvl3pPr marL="1065213" indent="-223838" algn="l" defTabSz="893763" rtl="0" eaLnBrk="0" fontAlgn="base" hangingPunct="0">
        <a:lnSpc>
          <a:spcPct val="90000"/>
        </a:lnSpc>
        <a:spcBef>
          <a:spcPct val="0"/>
        </a:spcBef>
        <a:spcAft>
          <a:spcPct val="0"/>
        </a:spcAft>
        <a:buClr>
          <a:schemeClr val="tx1"/>
        </a:buClr>
        <a:buSzPct val="120000"/>
        <a:buChar char="•"/>
        <a:defRPr sz="2000">
          <a:solidFill>
            <a:schemeClr val="tx1"/>
          </a:solidFill>
          <a:latin typeface="+mn-lt"/>
        </a:defRPr>
      </a:lvl3pPr>
      <a:lvl4pPr marL="1401763" indent="-222250" algn="l" defTabSz="893763" rtl="0" eaLnBrk="0" fontAlgn="base" hangingPunct="0">
        <a:lnSpc>
          <a:spcPct val="90000"/>
        </a:lnSpc>
        <a:spcBef>
          <a:spcPct val="0"/>
        </a:spcBef>
        <a:spcAft>
          <a:spcPct val="0"/>
        </a:spcAft>
        <a:buClr>
          <a:schemeClr val="tx1"/>
        </a:buClr>
        <a:buSzPct val="120000"/>
        <a:buChar char="•"/>
        <a:defRPr>
          <a:solidFill>
            <a:schemeClr val="tx1"/>
          </a:solidFill>
          <a:latin typeface="+mn-lt"/>
        </a:defRPr>
      </a:lvl4pPr>
      <a:lvl5pPr marL="1739900" indent="-223838" algn="l" defTabSz="893763" rtl="0" eaLnBrk="0" fontAlgn="base" hangingPunct="0">
        <a:lnSpc>
          <a:spcPct val="90000"/>
        </a:lnSpc>
        <a:spcBef>
          <a:spcPct val="0"/>
        </a:spcBef>
        <a:spcAft>
          <a:spcPct val="0"/>
        </a:spcAft>
        <a:buSzPct val="120000"/>
        <a:buChar char="•"/>
        <a:defRPr>
          <a:solidFill>
            <a:schemeClr val="tx1"/>
          </a:solidFill>
          <a:latin typeface="+mn-lt"/>
        </a:defRPr>
      </a:lvl5pPr>
      <a:lvl6pPr marL="2197100" indent="-223838" algn="l" defTabSz="893763" rtl="0" eaLnBrk="0" fontAlgn="base" hangingPunct="0">
        <a:lnSpc>
          <a:spcPct val="90000"/>
        </a:lnSpc>
        <a:spcBef>
          <a:spcPct val="0"/>
        </a:spcBef>
        <a:spcAft>
          <a:spcPct val="0"/>
        </a:spcAft>
        <a:buSzPct val="120000"/>
        <a:buChar char="•"/>
        <a:defRPr>
          <a:solidFill>
            <a:schemeClr val="tx1"/>
          </a:solidFill>
          <a:latin typeface="+mn-lt"/>
        </a:defRPr>
      </a:lvl6pPr>
      <a:lvl7pPr marL="2654300" indent="-223838" algn="l" defTabSz="893763" rtl="0" eaLnBrk="0" fontAlgn="base" hangingPunct="0">
        <a:lnSpc>
          <a:spcPct val="90000"/>
        </a:lnSpc>
        <a:spcBef>
          <a:spcPct val="0"/>
        </a:spcBef>
        <a:spcAft>
          <a:spcPct val="0"/>
        </a:spcAft>
        <a:buSzPct val="120000"/>
        <a:buChar char="•"/>
        <a:defRPr>
          <a:solidFill>
            <a:schemeClr val="tx1"/>
          </a:solidFill>
          <a:latin typeface="+mn-lt"/>
        </a:defRPr>
      </a:lvl7pPr>
      <a:lvl8pPr marL="3111500" indent="-223838" algn="l" defTabSz="893763" rtl="0" eaLnBrk="0" fontAlgn="base" hangingPunct="0">
        <a:lnSpc>
          <a:spcPct val="90000"/>
        </a:lnSpc>
        <a:spcBef>
          <a:spcPct val="0"/>
        </a:spcBef>
        <a:spcAft>
          <a:spcPct val="0"/>
        </a:spcAft>
        <a:buSzPct val="120000"/>
        <a:buChar char="•"/>
        <a:defRPr>
          <a:solidFill>
            <a:schemeClr val="tx1"/>
          </a:solidFill>
          <a:latin typeface="+mn-lt"/>
        </a:defRPr>
      </a:lvl8pPr>
      <a:lvl9pPr marL="3568700" indent="-223838" algn="l" defTabSz="893763" rtl="0" eaLnBrk="0" fontAlgn="base" hangingPunct="0">
        <a:lnSpc>
          <a:spcPct val="90000"/>
        </a:lnSpc>
        <a:spcBef>
          <a:spcPct val="0"/>
        </a:spcBef>
        <a:spcAft>
          <a:spcPct val="0"/>
        </a:spcAft>
        <a:buSzPct val="120000"/>
        <a:buChar char="•"/>
        <a:defRPr>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notesSlide" Target="../notesSlides/notesSlide10.xml"/><Relationship Id="rId7"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29.bin"/><Relationship Id="rId5" Type="http://schemas.openxmlformats.org/officeDocument/2006/relationships/oleObject" Target="../embeddings/oleObject28.bin"/><Relationship Id="rId4" Type="http://schemas.openxmlformats.org/officeDocument/2006/relationships/oleObject" Target="../embeddings/oleObject27.bin"/><Relationship Id="rId9" Type="http://schemas.openxmlformats.org/officeDocument/2006/relationships/oleObject" Target="../embeddings/oleObject32.bin"/></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notesSlide" Target="../notesSlides/notesSlide12.xml"/><Relationship Id="rId7" Type="http://schemas.openxmlformats.org/officeDocument/2006/relationships/oleObject" Target="../embeddings/oleObject36.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35.bin"/><Relationship Id="rId5" Type="http://schemas.openxmlformats.org/officeDocument/2006/relationships/oleObject" Target="../embeddings/oleObject34.bin"/><Relationship Id="rId4" Type="http://schemas.openxmlformats.org/officeDocument/2006/relationships/oleObject" Target="../embeddings/oleObject33.bin"/><Relationship Id="rId9" Type="http://schemas.openxmlformats.org/officeDocument/2006/relationships/oleObject" Target="../embeddings/oleObject38.bin"/></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39.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40.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41.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oleObject" Target="../embeddings/oleObject43.bin"/><Relationship Id="rId4" Type="http://schemas.openxmlformats.org/officeDocument/2006/relationships/oleObject" Target="../embeddings/oleObject42.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oleObject" Target="../embeddings/oleObject45.bin"/><Relationship Id="rId4" Type="http://schemas.openxmlformats.org/officeDocument/2006/relationships/oleObject" Target="../embeddings/oleObject44.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vmlDrawing" Target="../drawings/vmlDrawing16.vml"/><Relationship Id="rId4" Type="http://schemas.openxmlformats.org/officeDocument/2006/relationships/oleObject" Target="../embeddings/oleObject46.bin"/></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3" Type="http://schemas.openxmlformats.org/officeDocument/2006/relationships/notesSlide" Target="../notesSlides/notesSlide2.xml"/><Relationship Id="rId7" Type="http://schemas.openxmlformats.org/officeDocument/2006/relationships/oleObject" Target="../embeddings/oleObject4.bin"/><Relationship Id="rId12"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0"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notesSlide" Target="../notesSlides/notesSlide21.xml"/><Relationship Id="rId7" Type="http://schemas.openxmlformats.org/officeDocument/2006/relationships/oleObject" Target="../embeddings/oleObject50.bin"/><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oleObject" Target="../embeddings/oleObject49.bin"/><Relationship Id="rId5" Type="http://schemas.openxmlformats.org/officeDocument/2006/relationships/oleObject" Target="../embeddings/oleObject48.bin"/><Relationship Id="rId10" Type="http://schemas.openxmlformats.org/officeDocument/2006/relationships/oleObject" Target="../embeddings/oleObject53.bin"/><Relationship Id="rId4" Type="http://schemas.openxmlformats.org/officeDocument/2006/relationships/oleObject" Target="../embeddings/oleObject47.bin"/><Relationship Id="rId9" Type="http://schemas.openxmlformats.org/officeDocument/2006/relationships/oleObject" Target="../embeddings/oleObject52.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13.xml"/><Relationship Id="rId1" Type="http://schemas.openxmlformats.org/officeDocument/2006/relationships/vmlDrawing" Target="../drawings/vmlDrawing18.vml"/><Relationship Id="rId4" Type="http://schemas.openxmlformats.org/officeDocument/2006/relationships/oleObject" Target="../embeddings/oleObject55.bin"/></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4.xml"/><Relationship Id="rId1" Type="http://schemas.openxmlformats.org/officeDocument/2006/relationships/vmlDrawing" Target="../drawings/vmlDrawing19.vml"/><Relationship Id="rId4" Type="http://schemas.openxmlformats.org/officeDocument/2006/relationships/oleObject" Target="../embeddings/oleObject57.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Layout" Target="../slideLayouts/slideLayout13.xml"/><Relationship Id="rId1" Type="http://schemas.openxmlformats.org/officeDocument/2006/relationships/vmlDrawing" Target="../drawings/vmlDrawing20.vml"/><Relationship Id="rId4" Type="http://schemas.openxmlformats.org/officeDocument/2006/relationships/oleObject" Target="../embeddings/oleObject59.bin"/></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13.xml"/><Relationship Id="rId1" Type="http://schemas.openxmlformats.org/officeDocument/2006/relationships/vmlDrawing" Target="../drawings/vmlDrawing21.vml"/><Relationship Id="rId4" Type="http://schemas.openxmlformats.org/officeDocument/2006/relationships/oleObject" Target="../embeddings/oleObject61.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3.png"/><Relationship Id="rId4" Type="http://schemas.openxmlformats.org/officeDocument/2006/relationships/oleObject" Target="../embeddings/oleObject12.bin"/></Relationships>
</file>

<file path=ppt/slides/_rels/slide3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31.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notesSlide" Target="../notesSlides/notesSlide26.xml"/><Relationship Id="rId7" Type="http://schemas.openxmlformats.org/officeDocument/2006/relationships/oleObject" Target="../embeddings/oleObject65.bin"/><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oleObject" Target="../embeddings/oleObject64.bin"/><Relationship Id="rId5" Type="http://schemas.openxmlformats.org/officeDocument/2006/relationships/oleObject" Target="../embeddings/oleObject63.bin"/><Relationship Id="rId4" Type="http://schemas.openxmlformats.org/officeDocument/2006/relationships/oleObject" Target="../embeddings/oleObject62.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70.bin"/><Relationship Id="rId3" Type="http://schemas.openxmlformats.org/officeDocument/2006/relationships/notesSlide" Target="../notesSlides/notesSlide27.xml"/><Relationship Id="rId7" Type="http://schemas.openxmlformats.org/officeDocument/2006/relationships/oleObject" Target="../embeddings/oleObject69.bin"/><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oleObject" Target="../embeddings/oleObject68.bin"/><Relationship Id="rId5" Type="http://schemas.openxmlformats.org/officeDocument/2006/relationships/oleObject" Target="../embeddings/oleObject67.bin"/><Relationship Id="rId10" Type="http://schemas.openxmlformats.org/officeDocument/2006/relationships/oleObject" Target="../embeddings/oleObject72.bin"/><Relationship Id="rId4" Type="http://schemas.openxmlformats.org/officeDocument/2006/relationships/oleObject" Target="../embeddings/oleObject66.bin"/><Relationship Id="rId9" Type="http://schemas.openxmlformats.org/officeDocument/2006/relationships/oleObject" Target="../embeddings/oleObject71.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24.vml"/><Relationship Id="rId4" Type="http://schemas.openxmlformats.org/officeDocument/2006/relationships/oleObject" Target="../embeddings/oleObject73.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mlDrawing" Target="../drawings/vmlDrawing25.vml"/><Relationship Id="rId4" Type="http://schemas.openxmlformats.org/officeDocument/2006/relationships/oleObject" Target="../embeddings/oleObject74.bin"/></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79.bin"/><Relationship Id="rId3" Type="http://schemas.openxmlformats.org/officeDocument/2006/relationships/notesSlide" Target="../notesSlides/notesSlide30.xml"/><Relationship Id="rId7" Type="http://schemas.openxmlformats.org/officeDocument/2006/relationships/oleObject" Target="../embeddings/oleObject78.bin"/><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oleObject" Target="../embeddings/oleObject77.bin"/><Relationship Id="rId5" Type="http://schemas.openxmlformats.org/officeDocument/2006/relationships/oleObject" Target="../embeddings/oleObject76.bin"/><Relationship Id="rId10" Type="http://schemas.openxmlformats.org/officeDocument/2006/relationships/oleObject" Target="../embeddings/oleObject81.bin"/><Relationship Id="rId4" Type="http://schemas.openxmlformats.org/officeDocument/2006/relationships/oleObject" Target="../embeddings/oleObject75.bin"/><Relationship Id="rId9" Type="http://schemas.openxmlformats.org/officeDocument/2006/relationships/oleObject" Target="../embeddings/oleObject80.bin"/></Relationships>
</file>

<file path=ppt/slides/_rels/slide36.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27.vml"/><Relationship Id="rId4" Type="http://schemas.openxmlformats.org/officeDocument/2006/relationships/oleObject" Target="../embeddings/oleObject82.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28.vml"/><Relationship Id="rId4" Type="http://schemas.openxmlformats.org/officeDocument/2006/relationships/oleObject" Target="../embeddings/oleObject83.bin"/></Relationships>
</file>

<file path=ppt/slides/_rels/slide3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13.bin"/></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oleObject" Target="../embeddings/oleObject86.bin"/><Relationship Id="rId5" Type="http://schemas.openxmlformats.org/officeDocument/2006/relationships/oleObject" Target="../embeddings/oleObject85.bin"/><Relationship Id="rId4" Type="http://schemas.openxmlformats.org/officeDocument/2006/relationships/oleObject" Target="../embeddings/oleObject84.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30.vml"/><Relationship Id="rId5" Type="http://schemas.openxmlformats.org/officeDocument/2006/relationships/oleObject" Target="../embeddings/oleObject88.bin"/><Relationship Id="rId4" Type="http://schemas.openxmlformats.org/officeDocument/2006/relationships/oleObject" Target="../embeddings/oleObject87.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31.vml"/><Relationship Id="rId4" Type="http://schemas.openxmlformats.org/officeDocument/2006/relationships/oleObject" Target="../embeddings/oleObject89.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32.vml"/><Relationship Id="rId4" Type="http://schemas.openxmlformats.org/officeDocument/2006/relationships/oleObject" Target="../embeddings/oleObject90.bin"/></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33.vml"/><Relationship Id="rId4" Type="http://schemas.openxmlformats.org/officeDocument/2006/relationships/oleObject" Target="../embeddings/oleObject91.bin"/></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96.bin"/><Relationship Id="rId3" Type="http://schemas.openxmlformats.org/officeDocument/2006/relationships/notesSlide" Target="../notesSlides/notesSlide40.xml"/><Relationship Id="rId7" Type="http://schemas.openxmlformats.org/officeDocument/2006/relationships/oleObject" Target="../embeddings/oleObject95.bin"/><Relationship Id="rId2" Type="http://schemas.openxmlformats.org/officeDocument/2006/relationships/slideLayout" Target="../slideLayouts/slideLayout2.xml"/><Relationship Id="rId1" Type="http://schemas.openxmlformats.org/officeDocument/2006/relationships/vmlDrawing" Target="../drawings/vmlDrawing34.vml"/><Relationship Id="rId6" Type="http://schemas.openxmlformats.org/officeDocument/2006/relationships/oleObject" Target="../embeddings/oleObject94.bin"/><Relationship Id="rId5" Type="http://schemas.openxmlformats.org/officeDocument/2006/relationships/oleObject" Target="../embeddings/oleObject93.bin"/><Relationship Id="rId10" Type="http://schemas.openxmlformats.org/officeDocument/2006/relationships/oleObject" Target="../embeddings/oleObject98.bin"/><Relationship Id="rId4" Type="http://schemas.openxmlformats.org/officeDocument/2006/relationships/oleObject" Target="../embeddings/oleObject92.bin"/><Relationship Id="rId9" Type="http://schemas.openxmlformats.org/officeDocument/2006/relationships/oleObject" Target="../embeddings/oleObject97.bin"/></Relationships>
</file>

<file path=ppt/slides/_rels/slide46.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47.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17.png"/><Relationship Id="rId7" Type="http://schemas.openxmlformats.org/officeDocument/2006/relationships/image" Target="../media/image121.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48.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123.png"/><Relationship Id="rId7" Type="http://schemas.openxmlformats.org/officeDocument/2006/relationships/image" Target="../media/image127.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99.bin"/><Relationship Id="rId2" Type="http://schemas.openxmlformats.org/officeDocument/2006/relationships/slideLayout" Target="../slideLayouts/slideLayout7.xml"/><Relationship Id="rId1" Type="http://schemas.openxmlformats.org/officeDocument/2006/relationships/vmlDrawing" Target="../drawings/vmlDrawing35.v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14.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16.bin"/><Relationship Id="rId4" Type="http://schemas.openxmlformats.org/officeDocument/2006/relationships/oleObject" Target="../embeddings/oleObject15.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21.bin"/><Relationship Id="rId5" Type="http://schemas.openxmlformats.org/officeDocument/2006/relationships/oleObject" Target="../embeddings/oleObject20.bin"/><Relationship Id="rId4" Type="http://schemas.openxmlformats.org/officeDocument/2006/relationships/oleObject" Target="../embeddings/oleObject1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25.bin"/><Relationship Id="rId5" Type="http://schemas.openxmlformats.org/officeDocument/2006/relationships/oleObject" Target="../embeddings/oleObject24.bin"/><Relationship Id="rId4" Type="http://schemas.openxmlformats.org/officeDocument/2006/relationships/oleObject" Target="../embeddings/oleObject2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fld id="{0390962B-94F3-4EF6-BEEB-CDBC9B8C6187}" type="slidenum">
              <a:rPr lang="de-DE" altLang="zh-CN"/>
              <a:pPr/>
              <a:t>1</a:t>
            </a:fld>
            <a:endParaRPr lang="de-DE" altLang="zh-CN"/>
          </a:p>
        </p:txBody>
      </p:sp>
      <p:sp>
        <p:nvSpPr>
          <p:cNvPr id="922628" name="Rectangle 4"/>
          <p:cNvSpPr>
            <a:spLocks noGrp="1" noChangeArrowheads="1"/>
          </p:cNvSpPr>
          <p:nvPr>
            <p:ph type="title"/>
          </p:nvPr>
        </p:nvSpPr>
        <p:spPr>
          <a:noFill/>
          <a:ln/>
        </p:spPr>
        <p:txBody>
          <a:bodyPr/>
          <a:lstStyle/>
          <a:p>
            <a:r>
              <a:rPr lang="zh-CN" altLang="en-US" sz="3600">
                <a:solidFill>
                  <a:srgbClr val="006600"/>
                </a:solidFill>
                <a:latin typeface="黑体" pitchFamily="2" charset="-122"/>
                <a:ea typeface="黑体" pitchFamily="2" charset="-122"/>
              </a:rPr>
              <a:t>主 要 内 容</a:t>
            </a:r>
            <a:endParaRPr lang="en-US" altLang="zh-CN" sz="3600">
              <a:solidFill>
                <a:srgbClr val="006600"/>
              </a:solidFill>
              <a:latin typeface="黑体" pitchFamily="2" charset="-122"/>
              <a:ea typeface="黑体" pitchFamily="2" charset="-122"/>
            </a:endParaRPr>
          </a:p>
        </p:txBody>
      </p:sp>
      <p:sp>
        <p:nvSpPr>
          <p:cNvPr id="922630" name="Rectangle 6"/>
          <p:cNvSpPr>
            <a:spLocks noChangeArrowheads="1"/>
          </p:cNvSpPr>
          <p:nvPr/>
        </p:nvSpPr>
        <p:spPr bwMode="auto">
          <a:xfrm>
            <a:off x="849313" y="1268413"/>
            <a:ext cx="8496300" cy="4848225"/>
          </a:xfrm>
          <a:prstGeom prst="rect">
            <a:avLst/>
          </a:prstGeom>
          <a:noFill/>
          <a:ln w="12700">
            <a:noFill/>
            <a:miter lim="800000"/>
            <a:headEnd type="none" w="sm" len="sm"/>
            <a:tailEnd type="none" w="sm" len="sm"/>
          </a:ln>
          <a:effectLst/>
        </p:spPr>
        <p:txBody>
          <a:bodyPr>
            <a:spAutoFit/>
          </a:bodyPr>
          <a:lstStyle/>
          <a:p>
            <a:pPr>
              <a:lnSpc>
                <a:spcPct val="150000"/>
              </a:lnSpc>
              <a:buClr>
                <a:schemeClr val="tx2"/>
              </a:buClr>
              <a:buSzPct val="75000"/>
              <a:buFont typeface="Wingdings" pitchFamily="2" charset="2"/>
              <a:buNone/>
            </a:pPr>
            <a:r>
              <a:rPr lang="zh-CN" altLang="en-US" sz="2800">
                <a:solidFill>
                  <a:srgbClr val="006600"/>
                </a:solidFill>
              </a:rPr>
              <a:t>一、几个术语解释</a:t>
            </a:r>
            <a:r>
              <a:rPr lang="zh-CN" altLang="en-US" sz="2400">
                <a:solidFill>
                  <a:srgbClr val="006600"/>
                </a:solidFill>
              </a:rPr>
              <a:t>（极对数、相数、电角度、电角频率、相电压、线电压、反电动势）</a:t>
            </a:r>
          </a:p>
          <a:p>
            <a:pPr>
              <a:lnSpc>
                <a:spcPct val="150000"/>
              </a:lnSpc>
              <a:buClr>
                <a:schemeClr val="tx2"/>
              </a:buClr>
              <a:buSzPct val="75000"/>
              <a:buFont typeface="Wingdings" pitchFamily="2" charset="2"/>
              <a:buNone/>
            </a:pPr>
            <a:r>
              <a:rPr lang="zh-CN" altLang="en-US" sz="2800">
                <a:solidFill>
                  <a:srgbClr val="006600"/>
                </a:solidFill>
              </a:rPr>
              <a:t>二、无刷直流电机的运行原理</a:t>
            </a:r>
          </a:p>
          <a:p>
            <a:pPr>
              <a:lnSpc>
                <a:spcPct val="150000"/>
              </a:lnSpc>
              <a:buClr>
                <a:schemeClr val="tx2"/>
              </a:buClr>
              <a:buSzPct val="75000"/>
              <a:buFont typeface="Wingdings" pitchFamily="2" charset="2"/>
              <a:buNone/>
            </a:pPr>
            <a:r>
              <a:rPr lang="zh-CN" altLang="en-US" sz="2400">
                <a:solidFill>
                  <a:srgbClr val="006600"/>
                </a:solidFill>
              </a:rPr>
              <a:t>（运行原理、数学模型）</a:t>
            </a:r>
            <a:endParaRPr lang="en-US" altLang="zh-CN" sz="2400">
              <a:solidFill>
                <a:srgbClr val="006600"/>
              </a:solidFill>
            </a:endParaRPr>
          </a:p>
          <a:p>
            <a:pPr>
              <a:lnSpc>
                <a:spcPct val="150000"/>
              </a:lnSpc>
              <a:buClr>
                <a:schemeClr val="tx2"/>
              </a:buClr>
              <a:buSzPct val="75000"/>
              <a:buFont typeface="Wingdings" pitchFamily="2" charset="2"/>
              <a:buNone/>
            </a:pPr>
            <a:r>
              <a:rPr lang="zh-CN" altLang="en-US" sz="2800">
                <a:solidFill>
                  <a:srgbClr val="006600"/>
                </a:solidFill>
              </a:rPr>
              <a:t>三、无刷直流电机的基本控制方法</a:t>
            </a:r>
          </a:p>
          <a:p>
            <a:pPr>
              <a:lnSpc>
                <a:spcPct val="150000"/>
              </a:lnSpc>
              <a:buClr>
                <a:schemeClr val="tx2"/>
              </a:buClr>
              <a:buSzPct val="75000"/>
              <a:buFont typeface="Wingdings" pitchFamily="2" charset="2"/>
              <a:buNone/>
            </a:pPr>
            <a:r>
              <a:rPr lang="zh-CN" altLang="en-US" sz="2400">
                <a:solidFill>
                  <a:srgbClr val="006600"/>
                </a:solidFill>
              </a:rPr>
              <a:t>（各参数相互关系、换流过程与换流模式）</a:t>
            </a:r>
          </a:p>
          <a:p>
            <a:pPr>
              <a:lnSpc>
                <a:spcPct val="150000"/>
              </a:lnSpc>
              <a:buClr>
                <a:schemeClr val="tx2"/>
              </a:buClr>
              <a:buSzPct val="75000"/>
              <a:buFont typeface="Wingdings" pitchFamily="2" charset="2"/>
              <a:buNone/>
            </a:pPr>
            <a:r>
              <a:rPr lang="zh-CN" altLang="en-US" sz="2800">
                <a:solidFill>
                  <a:srgbClr val="006600"/>
                </a:solidFill>
              </a:rPr>
              <a:t>四、车用无刷直流电机及其控制系统</a:t>
            </a:r>
          </a:p>
          <a:p>
            <a:pPr>
              <a:lnSpc>
                <a:spcPct val="150000"/>
              </a:lnSpc>
              <a:buClr>
                <a:schemeClr val="tx2"/>
              </a:buClr>
              <a:buSzPct val="75000"/>
              <a:buFont typeface="Wingdings" pitchFamily="2" charset="2"/>
              <a:buNone/>
            </a:pPr>
            <a:r>
              <a:rPr lang="zh-CN" altLang="en-US" sz="2400">
                <a:solidFill>
                  <a:srgbClr val="006600"/>
                </a:solidFill>
              </a:rPr>
              <a:t>（基本控制、弱磁控制）</a:t>
            </a:r>
          </a:p>
        </p:txBody>
      </p:sp>
    </p:spTree>
  </p:cSld>
  <p:clrMapOvr>
    <a:masterClrMapping/>
  </p:clrMapOvr>
  <p:transition>
    <p:cover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页脚占位符 3"/>
          <p:cNvSpPr>
            <a:spLocks noGrp="1"/>
          </p:cNvSpPr>
          <p:nvPr>
            <p:ph type="ftr" sz="quarter" idx="10"/>
          </p:nvPr>
        </p:nvSpPr>
        <p:spPr/>
        <p:txBody>
          <a:bodyPr/>
          <a:lstStyle/>
          <a:p>
            <a:fld id="{4829DD99-08FB-407E-806F-B70B92111C16}" type="slidenum">
              <a:rPr lang="de-DE" altLang="zh-CN"/>
              <a:pPr/>
              <a:t>10</a:t>
            </a:fld>
            <a:endParaRPr lang="de-DE" altLang="zh-CN"/>
          </a:p>
        </p:txBody>
      </p:sp>
      <p:sp>
        <p:nvSpPr>
          <p:cNvPr id="1386498"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无刷直流电机的电路模型</a:t>
            </a:r>
            <a:endParaRPr lang="en-US" altLang="zh-CN" sz="3600">
              <a:solidFill>
                <a:srgbClr val="006600"/>
              </a:solidFill>
              <a:latin typeface="黑体" pitchFamily="2" charset="-122"/>
              <a:ea typeface="黑体" pitchFamily="2" charset="-122"/>
            </a:endParaRPr>
          </a:p>
        </p:txBody>
      </p:sp>
      <p:graphicFrame>
        <p:nvGraphicFramePr>
          <p:cNvPr id="1386499" name="Object 3"/>
          <p:cNvGraphicFramePr>
            <a:graphicFrameLocks noChangeAspect="1"/>
          </p:cNvGraphicFramePr>
          <p:nvPr/>
        </p:nvGraphicFramePr>
        <p:xfrm>
          <a:off x="992188" y="1700213"/>
          <a:ext cx="3887787" cy="3436937"/>
        </p:xfrm>
        <a:graphic>
          <a:graphicData uri="http://schemas.openxmlformats.org/presentationml/2006/ole">
            <p:oleObj spid="_x0000_s1386499" name="Visio" r:id="rId4" imgW="2887788" imgH="2553473" progId="Visio.Drawing.6">
              <p:embed/>
            </p:oleObj>
          </a:graphicData>
        </a:graphic>
      </p:graphicFrame>
      <p:sp>
        <p:nvSpPr>
          <p:cNvPr id="1386500" name="Rectangle 4"/>
          <p:cNvSpPr>
            <a:spLocks noChangeArrowheads="1"/>
          </p:cNvSpPr>
          <p:nvPr/>
        </p:nvSpPr>
        <p:spPr bwMode="auto">
          <a:xfrm>
            <a:off x="974725" y="5289550"/>
            <a:ext cx="4143375" cy="396875"/>
          </a:xfrm>
          <a:prstGeom prst="rect">
            <a:avLst/>
          </a:prstGeom>
          <a:noFill/>
          <a:ln w="9525" algn="ctr">
            <a:noFill/>
            <a:miter lim="800000"/>
            <a:headEnd/>
            <a:tailEnd/>
          </a:ln>
          <a:effectLst/>
        </p:spPr>
        <p:txBody>
          <a:bodyPr wrap="none" anchor="ctr">
            <a:spAutoFit/>
          </a:bodyPr>
          <a:lstStyle/>
          <a:p>
            <a:pPr eaLnBrk="1" fontAlgn="base" hangingPunct="1"/>
            <a:r>
              <a:rPr kumimoji="1" lang="zh-CN" altLang="en-US" sz="2000">
                <a:solidFill>
                  <a:srgbClr val="006600"/>
                </a:solidFill>
                <a:latin typeface="黑体" pitchFamily="2" charset="-122"/>
                <a:ea typeface="黑体" pitchFamily="2" charset="-122"/>
              </a:rPr>
              <a:t>逆变器</a:t>
            </a:r>
            <a:r>
              <a:rPr kumimoji="1" lang="en-US" altLang="zh-CN" sz="2000">
                <a:solidFill>
                  <a:srgbClr val="006600"/>
                </a:solidFill>
                <a:latin typeface="Times New Roman"/>
                <a:ea typeface="黑体" pitchFamily="2" charset="-122"/>
              </a:rPr>
              <a:t>—</a:t>
            </a:r>
            <a:r>
              <a:rPr kumimoji="1" lang="zh-CN" altLang="en-US" sz="2000">
                <a:solidFill>
                  <a:srgbClr val="006600"/>
                </a:solidFill>
                <a:latin typeface="黑体" pitchFamily="2" charset="-122"/>
                <a:ea typeface="黑体" pitchFamily="2" charset="-122"/>
              </a:rPr>
              <a:t>永磁无刷电机系统示意图</a:t>
            </a:r>
            <a:r>
              <a:rPr kumimoji="1" lang="zh-CN" altLang="en-US" sz="2000" b="0">
                <a:solidFill>
                  <a:srgbClr val="006600"/>
                </a:solidFill>
                <a:latin typeface="黑体" pitchFamily="2" charset="-122"/>
                <a:ea typeface="黑体" pitchFamily="2" charset="-122"/>
              </a:rPr>
              <a:t> </a:t>
            </a:r>
          </a:p>
        </p:txBody>
      </p:sp>
      <p:graphicFrame>
        <p:nvGraphicFramePr>
          <p:cNvPr id="1386505" name="Object 9"/>
          <p:cNvGraphicFramePr>
            <a:graphicFrameLocks noChangeAspect="1"/>
          </p:cNvGraphicFramePr>
          <p:nvPr/>
        </p:nvGraphicFramePr>
        <p:xfrm>
          <a:off x="5743575" y="1697038"/>
          <a:ext cx="306388" cy="319087"/>
        </p:xfrm>
        <a:graphic>
          <a:graphicData uri="http://schemas.openxmlformats.org/presentationml/2006/ole">
            <p:oleObj spid="_x0000_s1386505" name="公式" r:id="rId5" imgW="215806" imgH="228501" progId="Equation.3">
              <p:embed/>
            </p:oleObj>
          </a:graphicData>
        </a:graphic>
      </p:graphicFrame>
      <p:graphicFrame>
        <p:nvGraphicFramePr>
          <p:cNvPr id="1386504" name="Object 8"/>
          <p:cNvGraphicFramePr>
            <a:graphicFrameLocks noChangeAspect="1"/>
          </p:cNvGraphicFramePr>
          <p:nvPr/>
        </p:nvGraphicFramePr>
        <p:xfrm>
          <a:off x="5743575" y="2200275"/>
          <a:ext cx="279400" cy="319088"/>
        </p:xfrm>
        <a:graphic>
          <a:graphicData uri="http://schemas.openxmlformats.org/presentationml/2006/ole">
            <p:oleObj spid="_x0000_s1386504" name="公式" r:id="rId6" imgW="203112" imgH="228501" progId="Equation.3">
              <p:embed/>
            </p:oleObj>
          </a:graphicData>
        </a:graphic>
      </p:graphicFrame>
      <p:graphicFrame>
        <p:nvGraphicFramePr>
          <p:cNvPr id="1386503" name="Object 7"/>
          <p:cNvGraphicFramePr>
            <a:graphicFrameLocks noChangeAspect="1"/>
          </p:cNvGraphicFramePr>
          <p:nvPr/>
        </p:nvGraphicFramePr>
        <p:xfrm>
          <a:off x="5743575" y="3133725"/>
          <a:ext cx="638175" cy="319088"/>
        </p:xfrm>
        <a:graphic>
          <a:graphicData uri="http://schemas.openxmlformats.org/presentationml/2006/ole">
            <p:oleObj spid="_x0000_s1386503" name="公式" r:id="rId7" imgW="457200" imgH="228600" progId="Equation.3">
              <p:embed/>
            </p:oleObj>
          </a:graphicData>
        </a:graphic>
      </p:graphicFrame>
      <p:graphicFrame>
        <p:nvGraphicFramePr>
          <p:cNvPr id="1386502" name="Object 6"/>
          <p:cNvGraphicFramePr>
            <a:graphicFrameLocks noChangeAspect="1"/>
          </p:cNvGraphicFramePr>
          <p:nvPr/>
        </p:nvGraphicFramePr>
        <p:xfrm>
          <a:off x="5707063" y="3578225"/>
          <a:ext cx="757237" cy="319088"/>
        </p:xfrm>
        <a:graphic>
          <a:graphicData uri="http://schemas.openxmlformats.org/presentationml/2006/ole">
            <p:oleObj spid="_x0000_s1386502" name="公式" r:id="rId8" imgW="545863" imgH="228501" progId="Equation.3">
              <p:embed/>
            </p:oleObj>
          </a:graphicData>
        </a:graphic>
      </p:graphicFrame>
      <p:graphicFrame>
        <p:nvGraphicFramePr>
          <p:cNvPr id="1386501" name="Object 5"/>
          <p:cNvGraphicFramePr>
            <a:graphicFrameLocks noChangeAspect="1"/>
          </p:cNvGraphicFramePr>
          <p:nvPr/>
        </p:nvGraphicFramePr>
        <p:xfrm>
          <a:off x="6392863" y="4576763"/>
          <a:ext cx="638175" cy="319087"/>
        </p:xfrm>
        <a:graphic>
          <a:graphicData uri="http://schemas.openxmlformats.org/presentationml/2006/ole">
            <p:oleObj spid="_x0000_s1386501" name="公式" r:id="rId9" imgW="457200" imgH="228600" progId="Equation.3">
              <p:embed/>
            </p:oleObj>
          </a:graphicData>
        </a:graphic>
      </p:graphicFrame>
      <p:sp>
        <p:nvSpPr>
          <p:cNvPr id="1386506" name="Rectangle 10"/>
          <p:cNvSpPr>
            <a:spLocks noChangeArrowheads="1"/>
          </p:cNvSpPr>
          <p:nvPr/>
        </p:nvSpPr>
        <p:spPr bwMode="auto">
          <a:xfrm>
            <a:off x="0" y="2171700"/>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sp>
        <p:nvSpPr>
          <p:cNvPr id="1386507" name="Rectangle 11"/>
          <p:cNvSpPr>
            <a:spLocks noChangeArrowheads="1"/>
          </p:cNvSpPr>
          <p:nvPr/>
        </p:nvSpPr>
        <p:spPr bwMode="auto">
          <a:xfrm>
            <a:off x="5994400" y="1628775"/>
            <a:ext cx="2343150" cy="396875"/>
          </a:xfrm>
          <a:prstGeom prst="rect">
            <a:avLst/>
          </a:prstGeom>
          <a:noFill/>
          <a:ln w="12700">
            <a:noFill/>
            <a:miter lim="800000"/>
            <a:headEnd type="none" w="sm" len="sm"/>
            <a:tailEnd type="none" w="sm" len="sm"/>
          </a:ln>
          <a:effectLst/>
        </p:spPr>
        <p:txBody>
          <a:bodyPr wrap="none" anchor="ctr">
            <a:spAutoFit/>
          </a:bodyPr>
          <a:lstStyle/>
          <a:p>
            <a:pPr fontAlgn="base"/>
            <a:r>
              <a:rPr lang="zh-CN" altLang="de-DE" sz="2000">
                <a:solidFill>
                  <a:srgbClr val="006600"/>
                </a:solidFill>
                <a:latin typeface="仿宋_GB2312" pitchFamily="49" charset="-122"/>
              </a:rPr>
              <a:t>为直流电源（</a:t>
            </a:r>
            <a:r>
              <a:rPr lang="en-US" altLang="zh-CN" sz="2000">
                <a:solidFill>
                  <a:srgbClr val="006600"/>
                </a:solidFill>
                <a:latin typeface="仿宋_GB2312" pitchFamily="49" charset="-122"/>
              </a:rPr>
              <a:t>V</a:t>
            </a:r>
            <a:r>
              <a:rPr lang="zh-CN" altLang="de-DE" sz="2000">
                <a:solidFill>
                  <a:srgbClr val="006600"/>
                </a:solidFill>
                <a:latin typeface="仿宋_GB2312" pitchFamily="49" charset="-122"/>
              </a:rPr>
              <a:t>）；</a:t>
            </a:r>
          </a:p>
        </p:txBody>
      </p:sp>
      <p:sp>
        <p:nvSpPr>
          <p:cNvPr id="1386508" name="Rectangle 12"/>
          <p:cNvSpPr>
            <a:spLocks noChangeArrowheads="1"/>
          </p:cNvSpPr>
          <p:nvPr/>
        </p:nvSpPr>
        <p:spPr bwMode="auto">
          <a:xfrm>
            <a:off x="6032500" y="2025650"/>
            <a:ext cx="2665413" cy="1006475"/>
          </a:xfrm>
          <a:prstGeom prst="rect">
            <a:avLst/>
          </a:prstGeom>
          <a:noFill/>
          <a:ln w="12700">
            <a:noFill/>
            <a:miter lim="800000"/>
            <a:headEnd type="none" w="sm" len="sm"/>
            <a:tailEnd type="none" w="sm" len="sm"/>
          </a:ln>
          <a:effectLst/>
        </p:spPr>
        <p:txBody>
          <a:bodyPr anchor="ctr">
            <a:spAutoFit/>
          </a:bodyPr>
          <a:lstStyle/>
          <a:p>
            <a:pPr fontAlgn="base">
              <a:lnSpc>
                <a:spcPct val="150000"/>
              </a:lnSpc>
            </a:pPr>
            <a:r>
              <a:rPr lang="zh-CN" altLang="de-DE" sz="2000">
                <a:solidFill>
                  <a:srgbClr val="006600"/>
                </a:solidFill>
                <a:latin typeface="仿宋_GB2312" pitchFamily="49" charset="-122"/>
              </a:rPr>
              <a:t>为中间直流回路支撑（滤波）电容（</a:t>
            </a:r>
            <a:r>
              <a:rPr lang="en-US" altLang="zh-CN" sz="2000">
                <a:solidFill>
                  <a:srgbClr val="006600"/>
                </a:solidFill>
                <a:latin typeface="仿宋_GB2312" pitchFamily="49" charset="-122"/>
              </a:rPr>
              <a:t>F</a:t>
            </a:r>
            <a:r>
              <a:rPr lang="zh-CN" altLang="de-DE" sz="2000">
                <a:solidFill>
                  <a:srgbClr val="006600"/>
                </a:solidFill>
                <a:latin typeface="仿宋_GB2312" pitchFamily="49" charset="-122"/>
              </a:rPr>
              <a:t>）；</a:t>
            </a:r>
          </a:p>
        </p:txBody>
      </p:sp>
      <p:sp>
        <p:nvSpPr>
          <p:cNvPr id="1386509" name="Rectangle 13"/>
          <p:cNvSpPr>
            <a:spLocks noChangeArrowheads="1"/>
          </p:cNvSpPr>
          <p:nvPr/>
        </p:nvSpPr>
        <p:spPr bwMode="auto">
          <a:xfrm>
            <a:off x="6154738" y="3068638"/>
            <a:ext cx="2470150" cy="396875"/>
          </a:xfrm>
          <a:prstGeom prst="rect">
            <a:avLst/>
          </a:prstGeom>
          <a:noFill/>
          <a:ln w="12700">
            <a:noFill/>
            <a:miter lim="800000"/>
            <a:headEnd type="none" w="sm" len="sm"/>
            <a:tailEnd type="none" w="sm" len="sm"/>
          </a:ln>
          <a:effectLst/>
        </p:spPr>
        <p:txBody>
          <a:bodyPr wrap="none" anchor="ctr">
            <a:spAutoFit/>
          </a:bodyPr>
          <a:lstStyle/>
          <a:p>
            <a:pPr fontAlgn="base"/>
            <a:r>
              <a:rPr lang="zh-CN" altLang="de-DE" sz="2000">
                <a:solidFill>
                  <a:srgbClr val="006600"/>
                </a:solidFill>
                <a:latin typeface="仿宋_GB2312" pitchFamily="49" charset="-122"/>
              </a:rPr>
              <a:t> 为</a:t>
            </a:r>
            <a:r>
              <a:rPr lang="en-US" altLang="zh-CN" sz="2000">
                <a:solidFill>
                  <a:srgbClr val="006600"/>
                </a:solidFill>
                <a:latin typeface="仿宋_GB2312" pitchFamily="49" charset="-122"/>
              </a:rPr>
              <a:t>6</a:t>
            </a:r>
            <a:r>
              <a:rPr lang="zh-CN" altLang="de-DE" sz="2000">
                <a:solidFill>
                  <a:srgbClr val="006600"/>
                </a:solidFill>
                <a:latin typeface="仿宋_GB2312" pitchFamily="49" charset="-122"/>
              </a:rPr>
              <a:t>个功率开关管；</a:t>
            </a:r>
          </a:p>
        </p:txBody>
      </p:sp>
      <p:sp>
        <p:nvSpPr>
          <p:cNvPr id="1386510" name="Rectangle 14"/>
          <p:cNvSpPr>
            <a:spLocks noChangeArrowheads="1"/>
          </p:cNvSpPr>
          <p:nvPr/>
        </p:nvSpPr>
        <p:spPr bwMode="auto">
          <a:xfrm>
            <a:off x="6354763" y="3500438"/>
            <a:ext cx="2343150" cy="396875"/>
          </a:xfrm>
          <a:prstGeom prst="rect">
            <a:avLst/>
          </a:prstGeom>
          <a:noFill/>
          <a:ln w="12700">
            <a:noFill/>
            <a:miter lim="800000"/>
            <a:headEnd type="none" w="sm" len="sm"/>
            <a:tailEnd type="none" w="sm" len="sm"/>
          </a:ln>
          <a:effectLst/>
        </p:spPr>
        <p:txBody>
          <a:bodyPr wrap="none" anchor="ctr">
            <a:spAutoFit/>
          </a:bodyPr>
          <a:lstStyle/>
          <a:p>
            <a:pPr fontAlgn="base"/>
            <a:r>
              <a:rPr lang="zh-CN" altLang="de-DE" sz="2000">
                <a:solidFill>
                  <a:srgbClr val="006600"/>
                </a:solidFill>
                <a:latin typeface="仿宋_GB2312" pitchFamily="49" charset="-122"/>
              </a:rPr>
              <a:t>为</a:t>
            </a:r>
            <a:r>
              <a:rPr lang="en-US" altLang="zh-CN" sz="2000">
                <a:solidFill>
                  <a:srgbClr val="006600"/>
                </a:solidFill>
                <a:latin typeface="仿宋_GB2312" pitchFamily="49" charset="-122"/>
              </a:rPr>
              <a:t>6</a:t>
            </a:r>
            <a:r>
              <a:rPr lang="zh-CN" altLang="de-DE" sz="2000">
                <a:solidFill>
                  <a:srgbClr val="006600"/>
                </a:solidFill>
                <a:latin typeface="仿宋_GB2312" pitchFamily="49" charset="-122"/>
              </a:rPr>
              <a:t>个续流二极管；</a:t>
            </a:r>
          </a:p>
        </p:txBody>
      </p:sp>
      <p:sp>
        <p:nvSpPr>
          <p:cNvPr id="1386511" name="Rectangle 15"/>
          <p:cNvSpPr>
            <a:spLocks noChangeArrowheads="1"/>
          </p:cNvSpPr>
          <p:nvPr/>
        </p:nvSpPr>
        <p:spPr bwMode="auto">
          <a:xfrm>
            <a:off x="5672138" y="3921125"/>
            <a:ext cx="3168650" cy="1920875"/>
          </a:xfrm>
          <a:prstGeom prst="rect">
            <a:avLst/>
          </a:prstGeom>
          <a:noFill/>
          <a:ln w="12700">
            <a:noFill/>
            <a:miter lim="800000"/>
            <a:headEnd type="none" w="sm" len="sm"/>
            <a:tailEnd type="none" w="sm" len="sm"/>
          </a:ln>
          <a:effectLst/>
        </p:spPr>
        <p:txBody>
          <a:bodyPr anchor="ctr">
            <a:spAutoFit/>
          </a:bodyPr>
          <a:lstStyle/>
          <a:p>
            <a:pPr fontAlgn="base">
              <a:lnSpc>
                <a:spcPct val="150000"/>
              </a:lnSpc>
              <a:spcBef>
                <a:spcPct val="30000"/>
              </a:spcBef>
            </a:pPr>
            <a:r>
              <a:rPr lang="zh-CN" altLang="de-DE" sz="2000">
                <a:solidFill>
                  <a:srgbClr val="006600"/>
                </a:solidFill>
                <a:latin typeface="仿宋_GB2312" pitchFamily="49" charset="-122"/>
              </a:rPr>
              <a:t>采用</a:t>
            </a:r>
            <a:r>
              <a:rPr lang="en-US" altLang="zh-CN" sz="2000">
                <a:solidFill>
                  <a:srgbClr val="006600"/>
                </a:solidFill>
                <a:latin typeface="仿宋_GB2312" pitchFamily="49" charset="-122"/>
              </a:rPr>
              <a:t>120</a:t>
            </a:r>
            <a:r>
              <a:rPr lang="en-US" altLang="zh-CN" sz="2000">
                <a:solidFill>
                  <a:srgbClr val="006600"/>
                </a:solidFill>
                <a:latin typeface="Arial"/>
              </a:rPr>
              <a:t>º</a:t>
            </a:r>
            <a:r>
              <a:rPr lang="zh-CN" altLang="de-DE" sz="2000">
                <a:solidFill>
                  <a:srgbClr val="006600"/>
                </a:solidFill>
                <a:latin typeface="仿宋_GB2312" pitchFamily="49" charset="-122"/>
              </a:rPr>
              <a:t>的两两导通方式，对      分别在各自</a:t>
            </a:r>
            <a:r>
              <a:rPr lang="en-US" altLang="zh-CN" sz="2000">
                <a:solidFill>
                  <a:srgbClr val="006600"/>
                </a:solidFill>
                <a:latin typeface="仿宋_GB2312" pitchFamily="49" charset="-122"/>
              </a:rPr>
              <a:t>120</a:t>
            </a:r>
            <a:r>
              <a:rPr lang="en-US" altLang="zh-CN" sz="2000">
                <a:solidFill>
                  <a:srgbClr val="006600"/>
                </a:solidFill>
                <a:latin typeface="Arial"/>
              </a:rPr>
              <a:t>º</a:t>
            </a:r>
            <a:r>
              <a:rPr lang="zh-CN" altLang="de-DE" sz="2000">
                <a:solidFill>
                  <a:srgbClr val="006600"/>
                </a:solidFill>
                <a:latin typeface="仿宋_GB2312" pitchFamily="49" charset="-122"/>
              </a:rPr>
              <a:t>导通时间内根据不同的调制方式进行</a:t>
            </a:r>
            <a:r>
              <a:rPr lang="en-US" altLang="zh-CN" sz="2000">
                <a:solidFill>
                  <a:srgbClr val="006600"/>
                </a:solidFill>
                <a:latin typeface="仿宋_GB2312" pitchFamily="49" charset="-122"/>
              </a:rPr>
              <a:t>PWM</a:t>
            </a:r>
            <a:r>
              <a:rPr lang="zh-CN" altLang="de-DE" sz="2000">
                <a:solidFill>
                  <a:srgbClr val="006600"/>
                </a:solidFill>
                <a:latin typeface="仿宋_GB2312" pitchFamily="49" charset="-122"/>
              </a:rPr>
              <a:t>调制。</a:t>
            </a:r>
          </a:p>
        </p:txBody>
      </p:sp>
    </p:spTree>
  </p:cSld>
  <p:clrMapOvr>
    <a:masterClrMapping/>
  </p:clrMapOvr>
  <p:transition>
    <p:cover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fld id="{0F1E14B5-7563-4D8C-AFC4-52FCB93EB885}" type="slidenum">
              <a:rPr lang="de-DE" altLang="zh-CN"/>
              <a:pPr/>
              <a:t>11</a:t>
            </a:fld>
            <a:endParaRPr lang="de-DE" altLang="zh-CN"/>
          </a:p>
        </p:txBody>
      </p:sp>
      <p:sp>
        <p:nvSpPr>
          <p:cNvPr id="1447938"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无刷直流电机的相电流分析</a:t>
            </a:r>
            <a:endParaRPr lang="en-US" altLang="zh-CN" sz="3600">
              <a:solidFill>
                <a:srgbClr val="006600"/>
              </a:solidFill>
              <a:latin typeface="黑体" pitchFamily="2" charset="-122"/>
              <a:ea typeface="黑体" pitchFamily="2" charset="-122"/>
            </a:endParaRPr>
          </a:p>
        </p:txBody>
      </p:sp>
      <p:pic>
        <p:nvPicPr>
          <p:cNvPr id="1447945" name="Picture 9"/>
          <p:cNvPicPr>
            <a:picLocks noChangeAspect="1" noChangeArrowheads="1"/>
          </p:cNvPicPr>
          <p:nvPr/>
        </p:nvPicPr>
        <p:blipFill>
          <a:blip r:embed="rId3"/>
          <a:srcRect t="484"/>
          <a:stretch>
            <a:fillRect/>
          </a:stretch>
        </p:blipFill>
        <p:spPr bwMode="auto">
          <a:xfrm>
            <a:off x="2144713" y="1341438"/>
            <a:ext cx="5400675" cy="4775200"/>
          </a:xfrm>
          <a:prstGeom prst="rect">
            <a:avLst/>
          </a:prstGeom>
          <a:noFill/>
          <a:ln w="12700">
            <a:noFill/>
            <a:miter lim="800000"/>
            <a:headEnd type="none" w="sm" len="sm"/>
            <a:tailEnd type="none" w="sm" len="sm"/>
          </a:ln>
          <a:effectLst/>
        </p:spPr>
      </p:pic>
    </p:spTree>
  </p:cSld>
  <p:clrMapOvr>
    <a:masterClrMapping/>
  </p:clrMapOvr>
  <p:transition>
    <p:cover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页脚占位符 3"/>
          <p:cNvSpPr>
            <a:spLocks noGrp="1"/>
          </p:cNvSpPr>
          <p:nvPr>
            <p:ph type="ftr" sz="quarter" idx="10"/>
          </p:nvPr>
        </p:nvSpPr>
        <p:spPr/>
        <p:txBody>
          <a:bodyPr/>
          <a:lstStyle/>
          <a:p>
            <a:fld id="{9D225E0E-6630-4F26-B512-1979BE3ABDAA}" type="slidenum">
              <a:rPr lang="de-DE" altLang="zh-CN"/>
              <a:pPr/>
              <a:t>12</a:t>
            </a:fld>
            <a:endParaRPr lang="de-DE" altLang="zh-CN"/>
          </a:p>
        </p:txBody>
      </p:sp>
      <p:sp>
        <p:nvSpPr>
          <p:cNvPr id="1441794"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无刷直流电机的换相电流</a:t>
            </a:r>
            <a:endParaRPr lang="en-US" altLang="zh-CN" sz="3600">
              <a:solidFill>
                <a:srgbClr val="006600"/>
              </a:solidFill>
              <a:latin typeface="黑体" pitchFamily="2" charset="-122"/>
              <a:ea typeface="黑体" pitchFamily="2" charset="-122"/>
            </a:endParaRPr>
          </a:p>
        </p:txBody>
      </p:sp>
      <p:graphicFrame>
        <p:nvGraphicFramePr>
          <p:cNvPr id="1441795" name="Object 3"/>
          <p:cNvGraphicFramePr>
            <a:graphicFrameLocks noChangeAspect="1"/>
          </p:cNvGraphicFramePr>
          <p:nvPr/>
        </p:nvGraphicFramePr>
        <p:xfrm>
          <a:off x="5024438" y="1341438"/>
          <a:ext cx="3457575" cy="2324100"/>
        </p:xfrm>
        <a:graphic>
          <a:graphicData uri="http://schemas.openxmlformats.org/presentationml/2006/ole">
            <p:oleObj spid="_x0000_s1441795" name="Visio" r:id="rId4" imgW="2671036" imgH="1784172" progId="Visio.Drawing.11">
              <p:embed/>
            </p:oleObj>
          </a:graphicData>
        </a:graphic>
      </p:graphicFrame>
      <p:graphicFrame>
        <p:nvGraphicFramePr>
          <p:cNvPr id="1441796" name="Object 4"/>
          <p:cNvGraphicFramePr>
            <a:graphicFrameLocks noChangeAspect="1"/>
          </p:cNvGraphicFramePr>
          <p:nvPr/>
        </p:nvGraphicFramePr>
        <p:xfrm>
          <a:off x="776288" y="3860800"/>
          <a:ext cx="3457575" cy="2309813"/>
        </p:xfrm>
        <a:graphic>
          <a:graphicData uri="http://schemas.openxmlformats.org/presentationml/2006/ole">
            <p:oleObj spid="_x0000_s1441796" name="Visio" r:id="rId5" imgW="2671036" imgH="1776576" progId="Visio.Drawing.11">
              <p:embed/>
            </p:oleObj>
          </a:graphicData>
        </a:graphic>
      </p:graphicFrame>
      <p:graphicFrame>
        <p:nvGraphicFramePr>
          <p:cNvPr id="1441797" name="Object 5"/>
          <p:cNvGraphicFramePr>
            <a:graphicFrameLocks noChangeAspect="1"/>
          </p:cNvGraphicFramePr>
          <p:nvPr/>
        </p:nvGraphicFramePr>
        <p:xfrm>
          <a:off x="5024438" y="3860800"/>
          <a:ext cx="3414712" cy="2254250"/>
        </p:xfrm>
        <a:graphic>
          <a:graphicData uri="http://schemas.openxmlformats.org/presentationml/2006/ole">
            <p:oleObj spid="_x0000_s1441797" name="Visio" r:id="rId6" imgW="2673884" imgH="1755686" progId="Visio.Drawing.11">
              <p:embed/>
            </p:oleObj>
          </a:graphicData>
        </a:graphic>
      </p:graphicFrame>
      <p:graphicFrame>
        <p:nvGraphicFramePr>
          <p:cNvPr id="1441798" name="Object 6"/>
          <p:cNvGraphicFramePr>
            <a:graphicFrameLocks noChangeAspect="1"/>
          </p:cNvGraphicFramePr>
          <p:nvPr/>
        </p:nvGraphicFramePr>
        <p:xfrm>
          <a:off x="1136650" y="1303338"/>
          <a:ext cx="2311400" cy="830262"/>
        </p:xfrm>
        <a:graphic>
          <a:graphicData uri="http://schemas.openxmlformats.org/presentationml/2006/ole">
            <p:oleObj spid="_x0000_s1441798" name="公式" r:id="rId7" imgW="1244600" imgH="444500" progId="Equation.3">
              <p:embed/>
            </p:oleObj>
          </a:graphicData>
        </a:graphic>
      </p:graphicFrame>
      <p:graphicFrame>
        <p:nvGraphicFramePr>
          <p:cNvPr id="1441799" name="Object 7"/>
          <p:cNvGraphicFramePr>
            <a:graphicFrameLocks noChangeAspect="1"/>
          </p:cNvGraphicFramePr>
          <p:nvPr/>
        </p:nvGraphicFramePr>
        <p:xfrm>
          <a:off x="1136650" y="2133600"/>
          <a:ext cx="2117725" cy="828675"/>
        </p:xfrm>
        <a:graphic>
          <a:graphicData uri="http://schemas.openxmlformats.org/presentationml/2006/ole">
            <p:oleObj spid="_x0000_s1441799" name="公式" r:id="rId8" imgW="1143000" imgH="444500" progId="Equation.3">
              <p:embed/>
            </p:oleObj>
          </a:graphicData>
        </a:graphic>
      </p:graphicFrame>
      <p:graphicFrame>
        <p:nvGraphicFramePr>
          <p:cNvPr id="1441800" name="Object 8"/>
          <p:cNvGraphicFramePr>
            <a:graphicFrameLocks noChangeAspect="1"/>
          </p:cNvGraphicFramePr>
          <p:nvPr/>
        </p:nvGraphicFramePr>
        <p:xfrm>
          <a:off x="1136650" y="2960688"/>
          <a:ext cx="2592388" cy="828675"/>
        </p:xfrm>
        <a:graphic>
          <a:graphicData uri="http://schemas.openxmlformats.org/presentationml/2006/ole">
            <p:oleObj spid="_x0000_s1441800" name="公式" r:id="rId9" imgW="1396394" imgH="444307" progId="Equation.3">
              <p:embed/>
            </p:oleObj>
          </a:graphicData>
        </a:graphic>
      </p:graphicFrame>
    </p:spTree>
  </p:cSld>
  <p:clrMapOvr>
    <a:masterClrMapping/>
  </p:clrMapOvr>
  <p:transition>
    <p:cover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3"/>
          <p:cNvSpPr>
            <a:spLocks noGrp="1"/>
          </p:cNvSpPr>
          <p:nvPr>
            <p:ph type="ftr" sz="quarter" idx="10"/>
          </p:nvPr>
        </p:nvSpPr>
        <p:spPr/>
        <p:txBody>
          <a:bodyPr/>
          <a:lstStyle/>
          <a:p>
            <a:fld id="{2DF47B67-4BDF-4A7C-89FA-80284A49612B}" type="slidenum">
              <a:rPr lang="de-DE" altLang="zh-CN"/>
              <a:pPr/>
              <a:t>13</a:t>
            </a:fld>
            <a:endParaRPr lang="de-DE" altLang="zh-CN"/>
          </a:p>
        </p:txBody>
      </p:sp>
      <p:sp>
        <p:nvSpPr>
          <p:cNvPr id="1503234"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无刷直流电机的反电动势</a:t>
            </a:r>
            <a:endParaRPr lang="en-US" altLang="zh-CN" sz="3600">
              <a:solidFill>
                <a:srgbClr val="006600"/>
              </a:solidFill>
              <a:latin typeface="黑体" pitchFamily="2" charset="-122"/>
              <a:ea typeface="黑体" pitchFamily="2" charset="-122"/>
            </a:endParaRPr>
          </a:p>
        </p:txBody>
      </p:sp>
      <p:pic>
        <p:nvPicPr>
          <p:cNvPr id="1503241" name="Picture 9" descr="21电机2500rpm相反电势"/>
          <p:cNvPicPr>
            <a:picLocks noChangeAspect="1" noChangeArrowheads="1"/>
          </p:cNvPicPr>
          <p:nvPr/>
        </p:nvPicPr>
        <p:blipFill>
          <a:blip r:embed="rId3"/>
          <a:srcRect/>
          <a:stretch>
            <a:fillRect/>
          </a:stretch>
        </p:blipFill>
        <p:spPr bwMode="auto">
          <a:xfrm>
            <a:off x="631825" y="1989138"/>
            <a:ext cx="4538663" cy="3209925"/>
          </a:xfrm>
          <a:prstGeom prst="rect">
            <a:avLst/>
          </a:prstGeom>
          <a:noFill/>
        </p:spPr>
      </p:pic>
      <p:pic>
        <p:nvPicPr>
          <p:cNvPr id="1503242" name="Picture 10" descr="2005年永磁无刷电机相反电动势放大后波形(5000rpm)"/>
          <p:cNvPicPr>
            <a:picLocks noChangeAspect="1" noChangeArrowheads="1"/>
          </p:cNvPicPr>
          <p:nvPr/>
        </p:nvPicPr>
        <p:blipFill>
          <a:blip r:embed="rId4"/>
          <a:srcRect/>
          <a:stretch>
            <a:fillRect/>
          </a:stretch>
        </p:blipFill>
        <p:spPr bwMode="auto">
          <a:xfrm>
            <a:off x="5456238" y="2001838"/>
            <a:ext cx="3962400" cy="3227387"/>
          </a:xfrm>
          <a:prstGeom prst="rect">
            <a:avLst/>
          </a:prstGeom>
          <a:noFill/>
        </p:spPr>
      </p:pic>
    </p:spTree>
  </p:cSld>
  <p:clrMapOvr>
    <a:masterClrMapping/>
  </p:clrMapOvr>
  <p:transition>
    <p:cover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3"/>
          <p:cNvSpPr>
            <a:spLocks noGrp="1"/>
          </p:cNvSpPr>
          <p:nvPr>
            <p:ph type="ftr" sz="quarter" idx="10"/>
          </p:nvPr>
        </p:nvSpPr>
        <p:spPr/>
        <p:txBody>
          <a:bodyPr/>
          <a:lstStyle/>
          <a:p>
            <a:fld id="{79B0140C-7585-4B8A-AED3-216A2FABB035}" type="slidenum">
              <a:rPr lang="de-DE" altLang="zh-CN"/>
              <a:pPr/>
              <a:t>14</a:t>
            </a:fld>
            <a:endParaRPr lang="de-DE" altLang="zh-CN"/>
          </a:p>
        </p:txBody>
      </p:sp>
      <p:sp>
        <p:nvSpPr>
          <p:cNvPr id="1390594"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无刷直流电机的换流模式</a:t>
            </a:r>
            <a:endParaRPr lang="en-US" altLang="zh-CN" sz="3600">
              <a:solidFill>
                <a:srgbClr val="006600"/>
              </a:solidFill>
              <a:latin typeface="黑体" pitchFamily="2" charset="-122"/>
              <a:ea typeface="黑体" pitchFamily="2" charset="-122"/>
            </a:endParaRPr>
          </a:p>
        </p:txBody>
      </p:sp>
      <p:sp>
        <p:nvSpPr>
          <p:cNvPr id="1390596" name="Rectangle 4"/>
          <p:cNvSpPr>
            <a:spLocks noChangeArrowheads="1"/>
          </p:cNvSpPr>
          <p:nvPr/>
        </p:nvSpPr>
        <p:spPr bwMode="auto">
          <a:xfrm>
            <a:off x="0" y="2397125"/>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sp>
        <p:nvSpPr>
          <p:cNvPr id="1390597" name="Rectangle 5"/>
          <p:cNvSpPr>
            <a:spLocks noChangeArrowheads="1"/>
          </p:cNvSpPr>
          <p:nvPr/>
        </p:nvSpPr>
        <p:spPr bwMode="auto">
          <a:xfrm>
            <a:off x="849313" y="5445125"/>
            <a:ext cx="8215312" cy="457200"/>
          </a:xfrm>
          <a:prstGeom prst="rect">
            <a:avLst/>
          </a:prstGeom>
          <a:noFill/>
          <a:ln w="12700">
            <a:noFill/>
            <a:miter lim="800000"/>
            <a:headEnd type="none" w="sm" len="sm"/>
            <a:tailEnd type="none" w="sm" len="sm"/>
          </a:ln>
          <a:effectLst/>
        </p:spPr>
        <p:txBody>
          <a:bodyPr wrap="none" anchor="ctr">
            <a:spAutoFit/>
          </a:bodyPr>
          <a:lstStyle/>
          <a:p>
            <a:pPr indent="200025" fontAlgn="base"/>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1</a:t>
            </a:r>
            <a:r>
              <a:rPr lang="zh-CN" altLang="en-US" sz="2400">
                <a:solidFill>
                  <a:srgbClr val="006600"/>
                </a:solidFill>
                <a:latin typeface="仿宋_GB2312" pitchFamily="49" charset="-122"/>
              </a:rPr>
              <a:t>） </a:t>
            </a:r>
            <a:r>
              <a:rPr lang="en-US" altLang="zh-CN" sz="2400">
                <a:solidFill>
                  <a:srgbClr val="006600"/>
                </a:solidFill>
                <a:latin typeface="仿宋_GB2312" pitchFamily="49" charset="-122"/>
              </a:rPr>
              <a:t>pwm-on</a:t>
            </a:r>
            <a:r>
              <a:rPr lang="zh-CN" altLang="de-DE" sz="2400">
                <a:solidFill>
                  <a:srgbClr val="006600"/>
                </a:solidFill>
                <a:latin typeface="仿宋_GB2312" pitchFamily="49" charset="-122"/>
              </a:rPr>
              <a:t>型调制方式       </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2</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on-pwm</a:t>
            </a:r>
            <a:r>
              <a:rPr lang="zh-CN" altLang="de-DE" sz="2400">
                <a:solidFill>
                  <a:srgbClr val="006600"/>
                </a:solidFill>
                <a:latin typeface="仿宋_GB2312" pitchFamily="49" charset="-122"/>
              </a:rPr>
              <a:t>型调制方式 </a:t>
            </a:r>
          </a:p>
        </p:txBody>
      </p:sp>
      <p:sp>
        <p:nvSpPr>
          <p:cNvPr id="1390599" name="Rectangle 7"/>
          <p:cNvSpPr>
            <a:spLocks noChangeArrowheads="1"/>
          </p:cNvSpPr>
          <p:nvPr/>
        </p:nvSpPr>
        <p:spPr bwMode="auto">
          <a:xfrm>
            <a:off x="0" y="2371725"/>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390598" name="Object 6"/>
          <p:cNvGraphicFramePr>
            <a:graphicFrameLocks noChangeAspect="1"/>
          </p:cNvGraphicFramePr>
          <p:nvPr/>
        </p:nvGraphicFramePr>
        <p:xfrm>
          <a:off x="631825" y="1557338"/>
          <a:ext cx="8785225" cy="3632200"/>
        </p:xfrm>
        <a:graphic>
          <a:graphicData uri="http://schemas.openxmlformats.org/presentationml/2006/ole">
            <p:oleObj spid="_x0000_s1390598" name="Visio" r:id="rId4" imgW="6335144" imgH="2552753" progId="Visio.Drawing.11">
              <p:embed/>
            </p:oleObj>
          </a:graphicData>
        </a:graphic>
      </p:graphicFrame>
    </p:spTree>
  </p:cSld>
  <p:clrMapOvr>
    <a:masterClrMapping/>
  </p:clrMapOvr>
  <p:transition>
    <p:cover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页脚占位符 3"/>
          <p:cNvSpPr>
            <a:spLocks noGrp="1"/>
          </p:cNvSpPr>
          <p:nvPr>
            <p:ph type="ftr" sz="quarter" idx="10"/>
          </p:nvPr>
        </p:nvSpPr>
        <p:spPr/>
        <p:txBody>
          <a:bodyPr/>
          <a:lstStyle/>
          <a:p>
            <a:fld id="{077DE721-ABCB-4D5E-BCD6-C8AF908D264B}" type="slidenum">
              <a:rPr lang="de-DE" altLang="zh-CN"/>
              <a:pPr/>
              <a:t>15</a:t>
            </a:fld>
            <a:endParaRPr lang="de-DE" altLang="zh-CN"/>
          </a:p>
        </p:txBody>
      </p:sp>
      <p:sp>
        <p:nvSpPr>
          <p:cNvPr id="1417218"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无刷直流电机的换流模式</a:t>
            </a:r>
            <a:endParaRPr lang="en-US" altLang="zh-CN" sz="3600">
              <a:solidFill>
                <a:srgbClr val="006600"/>
              </a:solidFill>
              <a:latin typeface="黑体" pitchFamily="2" charset="-122"/>
              <a:ea typeface="黑体" pitchFamily="2" charset="-122"/>
            </a:endParaRPr>
          </a:p>
        </p:txBody>
      </p:sp>
      <p:sp>
        <p:nvSpPr>
          <p:cNvPr id="1417219" name="Rectangle 3"/>
          <p:cNvSpPr>
            <a:spLocks noChangeArrowheads="1"/>
          </p:cNvSpPr>
          <p:nvPr/>
        </p:nvSpPr>
        <p:spPr bwMode="auto">
          <a:xfrm>
            <a:off x="0" y="2397125"/>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sp>
        <p:nvSpPr>
          <p:cNvPr id="1417221" name="Rectangle 5"/>
          <p:cNvSpPr>
            <a:spLocks noChangeArrowheads="1"/>
          </p:cNvSpPr>
          <p:nvPr/>
        </p:nvSpPr>
        <p:spPr bwMode="auto">
          <a:xfrm>
            <a:off x="344488" y="5373688"/>
            <a:ext cx="8831262" cy="457200"/>
          </a:xfrm>
          <a:prstGeom prst="rect">
            <a:avLst/>
          </a:prstGeom>
          <a:noFill/>
          <a:ln w="12700">
            <a:noFill/>
            <a:miter lim="800000"/>
            <a:headEnd type="none" w="sm" len="sm"/>
            <a:tailEnd type="none" w="sm" len="sm"/>
          </a:ln>
          <a:effectLst/>
        </p:spPr>
        <p:txBody>
          <a:bodyPr wrap="none" anchor="ctr">
            <a:spAutoFit/>
          </a:bodyPr>
          <a:lstStyle/>
          <a:p>
            <a:pPr indent="200025" fontAlgn="base"/>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3</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H_on-L_pwm</a:t>
            </a:r>
            <a:r>
              <a:rPr lang="zh-CN" altLang="de-DE" sz="2400">
                <a:solidFill>
                  <a:srgbClr val="006600"/>
                </a:solidFill>
                <a:latin typeface="仿宋_GB2312" pitchFamily="49" charset="-122"/>
              </a:rPr>
              <a:t>型调制方式     </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4</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H_pwm-L_on</a:t>
            </a:r>
            <a:r>
              <a:rPr lang="zh-CN" altLang="de-DE" sz="2400">
                <a:solidFill>
                  <a:srgbClr val="006600"/>
                </a:solidFill>
                <a:latin typeface="仿宋_GB2312" pitchFamily="49" charset="-122"/>
              </a:rPr>
              <a:t>型调制方式</a:t>
            </a:r>
          </a:p>
        </p:txBody>
      </p:sp>
      <p:sp>
        <p:nvSpPr>
          <p:cNvPr id="1417223" name="Rectangle 7"/>
          <p:cNvSpPr>
            <a:spLocks noChangeArrowheads="1"/>
          </p:cNvSpPr>
          <p:nvPr/>
        </p:nvSpPr>
        <p:spPr bwMode="auto">
          <a:xfrm>
            <a:off x="0" y="2595563"/>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sp>
        <p:nvSpPr>
          <p:cNvPr id="1417225" name="Rectangle 9"/>
          <p:cNvSpPr>
            <a:spLocks noChangeArrowheads="1"/>
          </p:cNvSpPr>
          <p:nvPr/>
        </p:nvSpPr>
        <p:spPr bwMode="auto">
          <a:xfrm>
            <a:off x="0" y="2376488"/>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417224" name="Object 8"/>
          <p:cNvGraphicFramePr>
            <a:graphicFrameLocks noChangeAspect="1"/>
          </p:cNvGraphicFramePr>
          <p:nvPr/>
        </p:nvGraphicFramePr>
        <p:xfrm>
          <a:off x="631825" y="1557338"/>
          <a:ext cx="8858250" cy="3667125"/>
        </p:xfrm>
        <a:graphic>
          <a:graphicData uri="http://schemas.openxmlformats.org/presentationml/2006/ole">
            <p:oleObj spid="_x0000_s1417224" name="Visio" r:id="rId4" imgW="6335144" imgH="2552753" progId="Visio.Drawing.11">
              <p:embed/>
            </p:oleObj>
          </a:graphicData>
        </a:graphic>
      </p:graphicFrame>
    </p:spTree>
  </p:cSld>
  <p:clrMapOvr>
    <a:masterClrMapping/>
  </p:clrMapOvr>
  <p:transition>
    <p:cover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页脚占位符 3"/>
          <p:cNvSpPr>
            <a:spLocks noGrp="1"/>
          </p:cNvSpPr>
          <p:nvPr>
            <p:ph type="ftr" sz="quarter" idx="10"/>
          </p:nvPr>
        </p:nvSpPr>
        <p:spPr/>
        <p:txBody>
          <a:bodyPr/>
          <a:lstStyle/>
          <a:p>
            <a:fld id="{F54C79EF-1086-4BD6-9536-489F5C595625}" type="slidenum">
              <a:rPr lang="de-DE" altLang="zh-CN"/>
              <a:pPr/>
              <a:t>16</a:t>
            </a:fld>
            <a:endParaRPr lang="de-DE" altLang="zh-CN"/>
          </a:p>
        </p:txBody>
      </p:sp>
      <p:sp>
        <p:nvSpPr>
          <p:cNvPr id="1419266"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无刷直流电机的换流模式</a:t>
            </a:r>
            <a:endParaRPr lang="en-US" altLang="zh-CN" sz="3600">
              <a:solidFill>
                <a:srgbClr val="006600"/>
              </a:solidFill>
              <a:latin typeface="黑体" pitchFamily="2" charset="-122"/>
              <a:ea typeface="黑体" pitchFamily="2" charset="-122"/>
            </a:endParaRPr>
          </a:p>
        </p:txBody>
      </p:sp>
      <p:sp>
        <p:nvSpPr>
          <p:cNvPr id="1419267" name="Rectangle 3"/>
          <p:cNvSpPr>
            <a:spLocks noChangeArrowheads="1"/>
          </p:cNvSpPr>
          <p:nvPr/>
        </p:nvSpPr>
        <p:spPr bwMode="auto">
          <a:xfrm>
            <a:off x="0" y="2397125"/>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sp>
        <p:nvSpPr>
          <p:cNvPr id="1419269" name="Rectangle 5"/>
          <p:cNvSpPr>
            <a:spLocks noChangeArrowheads="1"/>
          </p:cNvSpPr>
          <p:nvPr/>
        </p:nvSpPr>
        <p:spPr bwMode="auto">
          <a:xfrm>
            <a:off x="488950" y="5373688"/>
            <a:ext cx="8369300" cy="457200"/>
          </a:xfrm>
          <a:prstGeom prst="rect">
            <a:avLst/>
          </a:prstGeom>
          <a:noFill/>
          <a:ln w="12700">
            <a:noFill/>
            <a:miter lim="800000"/>
            <a:headEnd type="none" w="sm" len="sm"/>
            <a:tailEnd type="none" w="sm" len="sm"/>
          </a:ln>
          <a:effectLst/>
        </p:spPr>
        <p:txBody>
          <a:bodyPr wrap="none" anchor="ctr">
            <a:spAutoFit/>
          </a:bodyPr>
          <a:lstStyle/>
          <a:p>
            <a:pPr indent="200025" fontAlgn="base"/>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5</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L_pwm-H_pwm</a:t>
            </a:r>
            <a:r>
              <a:rPr lang="zh-CN" altLang="de-DE" sz="2400">
                <a:solidFill>
                  <a:srgbClr val="006600"/>
                </a:solidFill>
                <a:latin typeface="仿宋_GB2312" pitchFamily="49" charset="-122"/>
              </a:rPr>
              <a:t>型调制方式      </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6</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on-on</a:t>
            </a:r>
            <a:r>
              <a:rPr lang="zh-CN" altLang="de-DE" sz="2400">
                <a:solidFill>
                  <a:srgbClr val="006600"/>
                </a:solidFill>
                <a:latin typeface="仿宋_GB2312" pitchFamily="49" charset="-122"/>
              </a:rPr>
              <a:t>型调制方式</a:t>
            </a:r>
          </a:p>
        </p:txBody>
      </p:sp>
      <p:sp>
        <p:nvSpPr>
          <p:cNvPr id="1419271" name="Rectangle 7"/>
          <p:cNvSpPr>
            <a:spLocks noChangeArrowheads="1"/>
          </p:cNvSpPr>
          <p:nvPr/>
        </p:nvSpPr>
        <p:spPr bwMode="auto">
          <a:xfrm>
            <a:off x="0" y="2595563"/>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sp>
        <p:nvSpPr>
          <p:cNvPr id="1419273" name="Rectangle 9"/>
          <p:cNvSpPr>
            <a:spLocks noChangeArrowheads="1"/>
          </p:cNvSpPr>
          <p:nvPr/>
        </p:nvSpPr>
        <p:spPr bwMode="auto">
          <a:xfrm>
            <a:off x="0" y="2362200"/>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419272" name="Object 8"/>
          <p:cNvGraphicFramePr>
            <a:graphicFrameLocks noChangeAspect="1"/>
          </p:cNvGraphicFramePr>
          <p:nvPr/>
        </p:nvGraphicFramePr>
        <p:xfrm>
          <a:off x="631825" y="1557338"/>
          <a:ext cx="8785225" cy="3644900"/>
        </p:xfrm>
        <a:graphic>
          <a:graphicData uri="http://schemas.openxmlformats.org/presentationml/2006/ole">
            <p:oleObj spid="_x0000_s1419272" name="Visio" r:id="rId4" imgW="6335144" imgH="2552753" progId="Visio.Drawing.11">
              <p:embed/>
            </p:oleObj>
          </a:graphicData>
        </a:graphic>
      </p:graphicFrame>
    </p:spTree>
  </p:cSld>
  <p:clrMapOvr>
    <a:masterClrMapping/>
  </p:clrMapOvr>
  <p:transition>
    <p:cover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页脚占位符 3"/>
          <p:cNvSpPr>
            <a:spLocks noGrp="1"/>
          </p:cNvSpPr>
          <p:nvPr>
            <p:ph type="ftr" sz="quarter" idx="10"/>
          </p:nvPr>
        </p:nvSpPr>
        <p:spPr/>
        <p:txBody>
          <a:bodyPr/>
          <a:lstStyle/>
          <a:p>
            <a:fld id="{28DF5838-DAE0-4259-B8AA-30EA9461942E}" type="slidenum">
              <a:rPr lang="de-DE" altLang="zh-CN"/>
              <a:pPr/>
              <a:t>17</a:t>
            </a:fld>
            <a:endParaRPr lang="de-DE" altLang="zh-CN"/>
          </a:p>
        </p:txBody>
      </p:sp>
      <p:sp>
        <p:nvSpPr>
          <p:cNvPr id="1421314"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仿真结果</a:t>
            </a:r>
            <a:endParaRPr lang="en-US" altLang="zh-CN" sz="3600">
              <a:solidFill>
                <a:srgbClr val="006600"/>
              </a:solidFill>
              <a:latin typeface="黑体" pitchFamily="2" charset="-122"/>
              <a:ea typeface="黑体" pitchFamily="2" charset="-122"/>
            </a:endParaRPr>
          </a:p>
        </p:txBody>
      </p:sp>
      <p:sp>
        <p:nvSpPr>
          <p:cNvPr id="1421317" name="Rectangle 5"/>
          <p:cNvSpPr>
            <a:spLocks noChangeArrowheads="1"/>
          </p:cNvSpPr>
          <p:nvPr/>
        </p:nvSpPr>
        <p:spPr bwMode="auto">
          <a:xfrm>
            <a:off x="560388" y="5013325"/>
            <a:ext cx="8215312" cy="457200"/>
          </a:xfrm>
          <a:prstGeom prst="rect">
            <a:avLst/>
          </a:prstGeom>
          <a:noFill/>
          <a:ln w="12700">
            <a:noFill/>
            <a:miter lim="800000"/>
            <a:headEnd type="none" w="sm" len="sm"/>
            <a:tailEnd type="none" w="sm" len="sm"/>
          </a:ln>
          <a:effectLst/>
        </p:spPr>
        <p:txBody>
          <a:bodyPr wrap="none" anchor="ctr">
            <a:spAutoFit/>
          </a:bodyPr>
          <a:lstStyle/>
          <a:p>
            <a:pPr indent="200025" fontAlgn="base"/>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1</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pwm-on</a:t>
            </a:r>
            <a:r>
              <a:rPr lang="zh-CN" altLang="de-DE" sz="2400">
                <a:solidFill>
                  <a:srgbClr val="006600"/>
                </a:solidFill>
                <a:latin typeface="仿宋_GB2312" pitchFamily="49" charset="-122"/>
              </a:rPr>
              <a:t>型调制方式 </a:t>
            </a:r>
            <a:r>
              <a:rPr lang="zh-CN" altLang="en-US" sz="2400">
                <a:solidFill>
                  <a:srgbClr val="006600"/>
                </a:solidFill>
                <a:latin typeface="仿宋_GB2312" pitchFamily="49" charset="-122"/>
              </a:rPr>
              <a:t>        （</a:t>
            </a:r>
            <a:r>
              <a:rPr lang="en-US" altLang="zh-CN" sz="2400">
                <a:solidFill>
                  <a:srgbClr val="006600"/>
                </a:solidFill>
                <a:latin typeface="仿宋_GB2312" pitchFamily="49" charset="-122"/>
              </a:rPr>
              <a:t>2</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on-pwm</a:t>
            </a:r>
            <a:r>
              <a:rPr lang="zh-CN" altLang="de-DE" sz="2400">
                <a:solidFill>
                  <a:srgbClr val="006600"/>
                </a:solidFill>
                <a:latin typeface="仿宋_GB2312" pitchFamily="49" charset="-122"/>
              </a:rPr>
              <a:t>型调制方式</a:t>
            </a:r>
          </a:p>
        </p:txBody>
      </p:sp>
      <p:graphicFrame>
        <p:nvGraphicFramePr>
          <p:cNvPr id="1421318" name="Object 6"/>
          <p:cNvGraphicFramePr>
            <a:graphicFrameLocks noChangeAspect="1"/>
          </p:cNvGraphicFramePr>
          <p:nvPr/>
        </p:nvGraphicFramePr>
        <p:xfrm>
          <a:off x="271463" y="1965325"/>
          <a:ext cx="4681537" cy="2759075"/>
        </p:xfrm>
        <a:graphic>
          <a:graphicData uri="http://schemas.openxmlformats.org/presentationml/2006/ole">
            <p:oleObj spid="_x0000_s1421318" name="Visio" r:id="rId4" imgW="5230458" imgH="3090402" progId="Visio.Drawing.11">
              <p:embed/>
            </p:oleObj>
          </a:graphicData>
        </a:graphic>
      </p:graphicFrame>
      <p:graphicFrame>
        <p:nvGraphicFramePr>
          <p:cNvPr id="1421320" name="Object 8"/>
          <p:cNvGraphicFramePr>
            <a:graphicFrameLocks noChangeAspect="1"/>
          </p:cNvGraphicFramePr>
          <p:nvPr/>
        </p:nvGraphicFramePr>
        <p:xfrm>
          <a:off x="4910138" y="1960563"/>
          <a:ext cx="4722812" cy="2763837"/>
        </p:xfrm>
        <a:graphic>
          <a:graphicData uri="http://schemas.openxmlformats.org/presentationml/2006/ole">
            <p:oleObj spid="_x0000_s1421320" name="Visio" r:id="rId5" imgW="5230458" imgH="3074906" progId="Visio.Drawing.11">
              <p:embed/>
            </p:oleObj>
          </a:graphicData>
        </a:graphic>
      </p:graphicFrame>
    </p:spTree>
  </p:cSld>
  <p:clrMapOvr>
    <a:masterClrMapping/>
  </p:clrMapOvr>
  <p:transition>
    <p:cover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页脚占位符 3"/>
          <p:cNvSpPr>
            <a:spLocks noGrp="1"/>
          </p:cNvSpPr>
          <p:nvPr>
            <p:ph type="ftr" sz="quarter" idx="10"/>
          </p:nvPr>
        </p:nvSpPr>
        <p:spPr/>
        <p:txBody>
          <a:bodyPr/>
          <a:lstStyle/>
          <a:p>
            <a:fld id="{83572761-C6A7-4CBC-985A-3427BF17BE89}" type="slidenum">
              <a:rPr lang="de-DE" altLang="zh-CN"/>
              <a:pPr/>
              <a:t>18</a:t>
            </a:fld>
            <a:endParaRPr lang="de-DE" altLang="zh-CN"/>
          </a:p>
        </p:txBody>
      </p:sp>
      <p:sp>
        <p:nvSpPr>
          <p:cNvPr id="1423362"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无刷直流电机的换流模式</a:t>
            </a:r>
            <a:endParaRPr lang="en-US" altLang="zh-CN" sz="3600">
              <a:solidFill>
                <a:srgbClr val="006600"/>
              </a:solidFill>
              <a:latin typeface="黑体" pitchFamily="2" charset="-122"/>
              <a:ea typeface="黑体" pitchFamily="2" charset="-122"/>
            </a:endParaRPr>
          </a:p>
        </p:txBody>
      </p:sp>
      <p:sp>
        <p:nvSpPr>
          <p:cNvPr id="1423364" name="Rectangle 4"/>
          <p:cNvSpPr>
            <a:spLocks noChangeArrowheads="1"/>
          </p:cNvSpPr>
          <p:nvPr/>
        </p:nvSpPr>
        <p:spPr bwMode="auto">
          <a:xfrm>
            <a:off x="225425" y="5013325"/>
            <a:ext cx="8831263" cy="457200"/>
          </a:xfrm>
          <a:prstGeom prst="rect">
            <a:avLst/>
          </a:prstGeom>
          <a:noFill/>
          <a:ln w="12700">
            <a:noFill/>
            <a:miter lim="800000"/>
            <a:headEnd type="none" w="sm" len="sm"/>
            <a:tailEnd type="none" w="sm" len="sm"/>
          </a:ln>
          <a:effectLst/>
        </p:spPr>
        <p:txBody>
          <a:bodyPr wrap="none" anchor="ctr">
            <a:spAutoFit/>
          </a:bodyPr>
          <a:lstStyle/>
          <a:p>
            <a:pPr indent="200025" fontAlgn="base"/>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3</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H_on-L_pwm</a:t>
            </a:r>
            <a:r>
              <a:rPr lang="zh-CN" altLang="de-DE" sz="2400">
                <a:solidFill>
                  <a:srgbClr val="006600"/>
                </a:solidFill>
                <a:latin typeface="仿宋_GB2312" pitchFamily="49" charset="-122"/>
              </a:rPr>
              <a:t>型调制方式     </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4</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H_pwm-L_on</a:t>
            </a:r>
            <a:r>
              <a:rPr lang="zh-CN" altLang="de-DE" sz="2400">
                <a:solidFill>
                  <a:srgbClr val="006600"/>
                </a:solidFill>
                <a:latin typeface="仿宋_GB2312" pitchFamily="49" charset="-122"/>
              </a:rPr>
              <a:t>型调制方式</a:t>
            </a:r>
          </a:p>
        </p:txBody>
      </p:sp>
      <p:graphicFrame>
        <p:nvGraphicFramePr>
          <p:cNvPr id="1423367" name="Object 7"/>
          <p:cNvGraphicFramePr>
            <a:graphicFrameLocks noChangeAspect="1"/>
          </p:cNvGraphicFramePr>
          <p:nvPr/>
        </p:nvGraphicFramePr>
        <p:xfrm>
          <a:off x="215900" y="1924050"/>
          <a:ext cx="4651375" cy="2790825"/>
        </p:xfrm>
        <a:graphic>
          <a:graphicData uri="http://schemas.openxmlformats.org/presentationml/2006/ole">
            <p:oleObj spid="_x0000_s1423367" name="Visio" r:id="rId4" imgW="5194334" imgH="3117068" progId="Visio.Drawing.11">
              <p:embed/>
            </p:oleObj>
          </a:graphicData>
        </a:graphic>
      </p:graphicFrame>
      <p:graphicFrame>
        <p:nvGraphicFramePr>
          <p:cNvPr id="1423369" name="Object 9"/>
          <p:cNvGraphicFramePr>
            <a:graphicFrameLocks noChangeAspect="1"/>
          </p:cNvGraphicFramePr>
          <p:nvPr/>
        </p:nvGraphicFramePr>
        <p:xfrm>
          <a:off x="4881563" y="1917700"/>
          <a:ext cx="4608512" cy="2759075"/>
        </p:xfrm>
        <a:graphic>
          <a:graphicData uri="http://schemas.openxmlformats.org/presentationml/2006/ole">
            <p:oleObj spid="_x0000_s1423369" name="Visio" r:id="rId5" imgW="5158209" imgH="3101212" progId="Visio.Drawing.11">
              <p:embed/>
            </p:oleObj>
          </a:graphicData>
        </a:graphic>
      </p:graphicFrame>
    </p:spTree>
  </p:cSld>
  <p:clrMapOvr>
    <a:masterClrMapping/>
  </p:clrMapOvr>
  <p:transition>
    <p:cover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页脚占位符 3"/>
          <p:cNvSpPr>
            <a:spLocks noGrp="1"/>
          </p:cNvSpPr>
          <p:nvPr>
            <p:ph type="ftr" sz="quarter" idx="10"/>
          </p:nvPr>
        </p:nvSpPr>
        <p:spPr/>
        <p:txBody>
          <a:bodyPr/>
          <a:lstStyle/>
          <a:p>
            <a:fld id="{A84E4243-52F3-4312-8146-816155F04EBE}" type="slidenum">
              <a:rPr lang="de-DE" altLang="zh-CN"/>
              <a:pPr/>
              <a:t>19</a:t>
            </a:fld>
            <a:endParaRPr lang="de-DE" altLang="zh-CN"/>
          </a:p>
        </p:txBody>
      </p:sp>
      <p:sp>
        <p:nvSpPr>
          <p:cNvPr id="1425410"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无刷直流电机的换流模式</a:t>
            </a:r>
            <a:endParaRPr lang="en-US" altLang="zh-CN" sz="3600">
              <a:solidFill>
                <a:srgbClr val="006600"/>
              </a:solidFill>
              <a:latin typeface="黑体" pitchFamily="2" charset="-122"/>
              <a:ea typeface="黑体" pitchFamily="2" charset="-122"/>
            </a:endParaRPr>
          </a:p>
        </p:txBody>
      </p:sp>
      <p:sp>
        <p:nvSpPr>
          <p:cNvPr id="1425412" name="Rectangle 4"/>
          <p:cNvSpPr>
            <a:spLocks noChangeArrowheads="1"/>
          </p:cNvSpPr>
          <p:nvPr/>
        </p:nvSpPr>
        <p:spPr bwMode="auto">
          <a:xfrm>
            <a:off x="490538" y="5013325"/>
            <a:ext cx="4222750" cy="457200"/>
          </a:xfrm>
          <a:prstGeom prst="rect">
            <a:avLst/>
          </a:prstGeom>
          <a:noFill/>
          <a:ln w="12700">
            <a:noFill/>
            <a:miter lim="800000"/>
            <a:headEnd type="none" w="sm" len="sm"/>
            <a:tailEnd type="none" w="sm" len="sm"/>
          </a:ln>
          <a:effectLst/>
        </p:spPr>
        <p:txBody>
          <a:bodyPr wrap="none" anchor="ctr">
            <a:spAutoFit/>
          </a:bodyPr>
          <a:lstStyle/>
          <a:p>
            <a:pPr indent="200025" fontAlgn="base"/>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5</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L_on-H_pwm</a:t>
            </a:r>
            <a:r>
              <a:rPr lang="zh-CN" altLang="de-DE" sz="2400">
                <a:solidFill>
                  <a:srgbClr val="006600"/>
                </a:solidFill>
                <a:latin typeface="仿宋_GB2312" pitchFamily="49" charset="-122"/>
              </a:rPr>
              <a:t>型调制方式</a:t>
            </a:r>
          </a:p>
        </p:txBody>
      </p:sp>
      <p:graphicFrame>
        <p:nvGraphicFramePr>
          <p:cNvPr id="1425415" name="Object 7"/>
          <p:cNvGraphicFramePr>
            <a:graphicFrameLocks noChangeAspect="1"/>
          </p:cNvGraphicFramePr>
          <p:nvPr/>
        </p:nvGraphicFramePr>
        <p:xfrm>
          <a:off x="273050" y="1700213"/>
          <a:ext cx="5040313" cy="2994025"/>
        </p:xfrm>
        <a:graphic>
          <a:graphicData uri="http://schemas.openxmlformats.org/presentationml/2006/ole">
            <p:oleObj spid="_x0000_s1425415" name="Visio" r:id="rId4" imgW="5194334" imgH="3097969" progId="Visio.Drawing.11">
              <p:embed/>
            </p:oleObj>
          </a:graphicData>
        </a:graphic>
      </p:graphicFrame>
      <p:graphicFrame>
        <p:nvGraphicFramePr>
          <p:cNvPr id="1425561" name="Group 153"/>
          <p:cNvGraphicFramePr>
            <a:graphicFrameLocks noGrp="1"/>
          </p:cNvGraphicFramePr>
          <p:nvPr>
            <p:ph idx="1"/>
          </p:nvPr>
        </p:nvGraphicFramePr>
        <p:xfrm>
          <a:off x="5457825" y="1628775"/>
          <a:ext cx="4103688" cy="4198938"/>
        </p:xfrm>
        <a:graphic>
          <a:graphicData uri="http://schemas.openxmlformats.org/drawingml/2006/table">
            <a:tbl>
              <a:tblPr/>
              <a:tblGrid>
                <a:gridCol w="1800225"/>
                <a:gridCol w="1347788"/>
                <a:gridCol w="955675"/>
              </a:tblGrid>
              <a:tr h="576263">
                <a:tc rowSpan="2">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调制方式</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gridSpan="2">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转矩脉动仿真结果</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hMerge="1">
                  <a:txBody>
                    <a:bodyPr/>
                    <a:lstStyle/>
                    <a:p>
                      <a:endParaRPr lang="zh-CN" altLang="en-US"/>
                    </a:p>
                  </a:txBody>
                  <a:tcPr/>
                </a:tc>
              </a:tr>
              <a:tr h="603250">
                <a:tc vMerge="1">
                  <a:txBody>
                    <a:bodyPr/>
                    <a:lstStyle/>
                    <a:p>
                      <a:endParaRPr lang="zh-CN" altLang="en-US"/>
                    </a:p>
                  </a:txBody>
                  <a:tcPr/>
                </a:tc>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上桥</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下桥</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604838">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pwm-on</a:t>
                      </a:r>
                      <a:endPar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20</a:t>
                      </a: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20</a:t>
                      </a: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603250">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on-pwm</a:t>
                      </a:r>
                      <a:endPar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30</a:t>
                      </a: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30</a:t>
                      </a: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603250">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H_pwm-L_on</a:t>
                      </a:r>
                      <a:endPar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18.5</a:t>
                      </a: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37.5</a:t>
                      </a: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604838">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H_on-L_pwm</a:t>
                      </a:r>
                      <a:endPar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33.8</a:t>
                      </a: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15.4</a:t>
                      </a: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603250">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H_pwm-L_pwm</a:t>
                      </a:r>
                      <a:endPar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42.4%</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36550" marR="0" lvl="0" indent="-336550" algn="ctr" defTabSz="893763"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42.4%</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bl>
          </a:graphicData>
        </a:graphic>
      </p:graphicFrame>
    </p:spTree>
  </p:cSld>
  <p:clrMapOvr>
    <a:masterClrMapping/>
  </p:clrMapOvr>
  <p:transition>
    <p:cover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页脚占位符 3"/>
          <p:cNvSpPr>
            <a:spLocks noGrp="1"/>
          </p:cNvSpPr>
          <p:nvPr>
            <p:ph type="ftr" sz="quarter" idx="10"/>
          </p:nvPr>
        </p:nvSpPr>
        <p:spPr/>
        <p:txBody>
          <a:bodyPr/>
          <a:lstStyle/>
          <a:p>
            <a:fld id="{16269A75-FDD8-4015-BA7D-C0A03D343B89}" type="slidenum">
              <a:rPr lang="de-DE" altLang="zh-CN"/>
              <a:pPr/>
              <a:t>2</a:t>
            </a:fld>
            <a:endParaRPr lang="de-DE" altLang="zh-CN"/>
          </a:p>
        </p:txBody>
      </p:sp>
      <p:sp>
        <p:nvSpPr>
          <p:cNvPr id="1376258"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几个术语解释</a:t>
            </a:r>
            <a:endParaRPr lang="en-US" altLang="zh-CN" sz="3600">
              <a:solidFill>
                <a:srgbClr val="006600"/>
              </a:solidFill>
              <a:latin typeface="黑体" pitchFamily="2" charset="-122"/>
              <a:ea typeface="黑体" pitchFamily="2" charset="-122"/>
            </a:endParaRPr>
          </a:p>
        </p:txBody>
      </p:sp>
      <p:sp>
        <p:nvSpPr>
          <p:cNvPr id="1376261" name="Rectangle 5"/>
          <p:cNvSpPr>
            <a:spLocks noChangeArrowheads="1"/>
          </p:cNvSpPr>
          <p:nvPr/>
        </p:nvSpPr>
        <p:spPr bwMode="auto">
          <a:xfrm>
            <a:off x="344488" y="1268413"/>
            <a:ext cx="9288462" cy="4911725"/>
          </a:xfrm>
          <a:prstGeom prst="rect">
            <a:avLst/>
          </a:prstGeom>
          <a:noFill/>
          <a:ln w="12700">
            <a:noFill/>
            <a:miter lim="800000"/>
            <a:headEnd type="none" w="sm" len="sm"/>
            <a:tailEnd type="none" w="sm" len="sm"/>
          </a:ln>
          <a:effectLst/>
        </p:spPr>
        <p:txBody>
          <a:bodyPr>
            <a:spAutoFit/>
          </a:bodyPr>
          <a:lstStyle/>
          <a:p>
            <a:pPr>
              <a:lnSpc>
                <a:spcPct val="120000"/>
              </a:lnSpc>
              <a:spcBef>
                <a:spcPct val="30000"/>
              </a:spcBef>
              <a:buFontTx/>
              <a:buChar char="•"/>
            </a:pPr>
            <a:r>
              <a:rPr lang="zh-CN" altLang="en-US" sz="2400">
                <a:solidFill>
                  <a:srgbClr val="006600"/>
                </a:solidFill>
              </a:rPr>
              <a:t>  极对数（  ）：电机转子中</a:t>
            </a:r>
            <a:r>
              <a:rPr lang="en-US" altLang="zh-CN" sz="2400">
                <a:solidFill>
                  <a:srgbClr val="006600"/>
                </a:solidFill>
              </a:rPr>
              <a:t>N-S</a:t>
            </a:r>
            <a:r>
              <a:rPr lang="zh-CN" altLang="en-US" sz="2400">
                <a:solidFill>
                  <a:srgbClr val="006600"/>
                </a:solidFill>
              </a:rPr>
              <a:t>极的对数，</a:t>
            </a:r>
            <a:r>
              <a:rPr lang="en-US" altLang="zh-CN" sz="2400">
                <a:solidFill>
                  <a:srgbClr val="006600"/>
                </a:solidFill>
              </a:rPr>
              <a:t>2</a:t>
            </a:r>
            <a:r>
              <a:rPr lang="zh-CN" altLang="en-US" sz="2400">
                <a:solidFill>
                  <a:srgbClr val="006600"/>
                </a:solidFill>
              </a:rPr>
              <a:t>，</a:t>
            </a:r>
            <a:r>
              <a:rPr lang="en-US" altLang="zh-CN" sz="2400">
                <a:solidFill>
                  <a:srgbClr val="006600"/>
                </a:solidFill>
              </a:rPr>
              <a:t>3</a:t>
            </a:r>
            <a:r>
              <a:rPr lang="zh-CN" altLang="en-US" sz="2400">
                <a:solidFill>
                  <a:srgbClr val="006600"/>
                </a:solidFill>
              </a:rPr>
              <a:t>，</a:t>
            </a:r>
            <a:r>
              <a:rPr lang="en-US" altLang="zh-CN" sz="2400">
                <a:solidFill>
                  <a:srgbClr val="006600"/>
                </a:solidFill>
              </a:rPr>
              <a:t>4</a:t>
            </a:r>
            <a:r>
              <a:rPr lang="zh-CN" altLang="en-US" sz="2400">
                <a:solidFill>
                  <a:srgbClr val="006600"/>
                </a:solidFill>
              </a:rPr>
              <a:t>，</a:t>
            </a:r>
            <a:r>
              <a:rPr lang="en-US" altLang="zh-CN" sz="2400">
                <a:solidFill>
                  <a:srgbClr val="006600"/>
                </a:solidFill>
              </a:rPr>
              <a:t>……</a:t>
            </a:r>
          </a:p>
          <a:p>
            <a:pPr>
              <a:lnSpc>
                <a:spcPct val="120000"/>
              </a:lnSpc>
              <a:spcBef>
                <a:spcPct val="30000"/>
              </a:spcBef>
              <a:buFontTx/>
              <a:buChar char="•"/>
            </a:pPr>
            <a:r>
              <a:rPr lang="zh-CN" altLang="en-US" sz="2400">
                <a:solidFill>
                  <a:srgbClr val="006600"/>
                </a:solidFill>
              </a:rPr>
              <a:t>  相数（  ）：电机绕组个数，</a:t>
            </a:r>
            <a:r>
              <a:rPr lang="en-US" altLang="zh-CN" sz="2400">
                <a:solidFill>
                  <a:srgbClr val="006600"/>
                </a:solidFill>
              </a:rPr>
              <a:t>3</a:t>
            </a:r>
            <a:r>
              <a:rPr lang="zh-CN" altLang="en-US" sz="2400">
                <a:solidFill>
                  <a:srgbClr val="006600"/>
                </a:solidFill>
              </a:rPr>
              <a:t>，</a:t>
            </a:r>
            <a:r>
              <a:rPr lang="en-US" altLang="zh-CN" sz="2400">
                <a:solidFill>
                  <a:srgbClr val="006600"/>
                </a:solidFill>
              </a:rPr>
              <a:t>6</a:t>
            </a:r>
            <a:r>
              <a:rPr lang="zh-CN" altLang="en-US" sz="2400">
                <a:solidFill>
                  <a:srgbClr val="006600"/>
                </a:solidFill>
              </a:rPr>
              <a:t>，</a:t>
            </a:r>
            <a:r>
              <a:rPr lang="en-US" altLang="zh-CN" sz="2400">
                <a:solidFill>
                  <a:srgbClr val="006600"/>
                </a:solidFill>
              </a:rPr>
              <a:t>12</a:t>
            </a:r>
            <a:r>
              <a:rPr lang="zh-CN" altLang="en-US" sz="2400">
                <a:solidFill>
                  <a:srgbClr val="006600"/>
                </a:solidFill>
              </a:rPr>
              <a:t>，</a:t>
            </a:r>
            <a:r>
              <a:rPr lang="en-US" altLang="zh-CN" sz="2400">
                <a:solidFill>
                  <a:srgbClr val="006600"/>
                </a:solidFill>
              </a:rPr>
              <a:t>……</a:t>
            </a:r>
          </a:p>
          <a:p>
            <a:pPr>
              <a:lnSpc>
                <a:spcPct val="120000"/>
              </a:lnSpc>
              <a:spcBef>
                <a:spcPct val="30000"/>
              </a:spcBef>
              <a:buFontTx/>
              <a:buChar char="•"/>
            </a:pPr>
            <a:r>
              <a:rPr lang="zh-CN" altLang="en-US" sz="2400">
                <a:solidFill>
                  <a:srgbClr val="006600"/>
                </a:solidFill>
              </a:rPr>
              <a:t>  电角度（  ）</a:t>
            </a:r>
            <a:r>
              <a:rPr lang="en-US" altLang="zh-CN" sz="2400">
                <a:solidFill>
                  <a:srgbClr val="006600"/>
                </a:solidFill>
              </a:rPr>
              <a:t>/</a:t>
            </a:r>
            <a:r>
              <a:rPr lang="zh-CN" altLang="en-US" sz="2400">
                <a:solidFill>
                  <a:srgbClr val="006600"/>
                </a:solidFill>
              </a:rPr>
              <a:t>机械角度（ ）：</a:t>
            </a:r>
          </a:p>
          <a:p>
            <a:pPr>
              <a:lnSpc>
                <a:spcPct val="120000"/>
              </a:lnSpc>
              <a:spcBef>
                <a:spcPct val="30000"/>
              </a:spcBef>
              <a:buFontTx/>
              <a:buChar char="•"/>
            </a:pPr>
            <a:r>
              <a:rPr lang="zh-CN" altLang="en-US" sz="2400">
                <a:solidFill>
                  <a:srgbClr val="006600"/>
                </a:solidFill>
              </a:rPr>
              <a:t>  电角频率（  ）</a:t>
            </a:r>
            <a:r>
              <a:rPr lang="en-US" altLang="zh-CN" sz="2400">
                <a:solidFill>
                  <a:srgbClr val="006600"/>
                </a:solidFill>
              </a:rPr>
              <a:t>/</a:t>
            </a:r>
            <a:r>
              <a:rPr lang="zh-CN" altLang="en-US" sz="2400">
                <a:solidFill>
                  <a:srgbClr val="006600"/>
                </a:solidFill>
              </a:rPr>
              <a:t>机械角频率（  ）：</a:t>
            </a:r>
          </a:p>
          <a:p>
            <a:pPr>
              <a:lnSpc>
                <a:spcPct val="120000"/>
              </a:lnSpc>
              <a:spcBef>
                <a:spcPct val="30000"/>
              </a:spcBef>
              <a:buFontTx/>
              <a:buChar char="•"/>
            </a:pPr>
            <a:r>
              <a:rPr lang="zh-CN" altLang="en-US" sz="2400">
                <a:solidFill>
                  <a:srgbClr val="006600"/>
                </a:solidFill>
              </a:rPr>
              <a:t>  电角频率与电机转速（ ）：</a:t>
            </a:r>
          </a:p>
          <a:p>
            <a:pPr>
              <a:lnSpc>
                <a:spcPct val="120000"/>
              </a:lnSpc>
              <a:spcBef>
                <a:spcPct val="30000"/>
              </a:spcBef>
              <a:buFontTx/>
              <a:buChar char="•"/>
            </a:pPr>
            <a:r>
              <a:rPr lang="zh-CN" altLang="en-US" sz="2400">
                <a:solidFill>
                  <a:srgbClr val="006600"/>
                </a:solidFill>
              </a:rPr>
              <a:t>  极（</a:t>
            </a:r>
            <a:r>
              <a:rPr lang="en-US" altLang="zh-CN" sz="2400">
                <a:solidFill>
                  <a:srgbClr val="006600"/>
                </a:solidFill>
              </a:rPr>
              <a:t>2p</a:t>
            </a:r>
            <a:r>
              <a:rPr lang="zh-CN" altLang="en-US" sz="2400">
                <a:solidFill>
                  <a:srgbClr val="006600"/>
                </a:solidFill>
              </a:rPr>
              <a:t>）槽（</a:t>
            </a:r>
            <a:r>
              <a:rPr lang="en-US" altLang="zh-CN" sz="2400">
                <a:solidFill>
                  <a:srgbClr val="006600"/>
                </a:solidFill>
              </a:rPr>
              <a:t>Z</a:t>
            </a:r>
            <a:r>
              <a:rPr lang="zh-CN" altLang="en-US" sz="2400">
                <a:solidFill>
                  <a:srgbClr val="006600"/>
                </a:solidFill>
              </a:rPr>
              <a:t>）配合：</a:t>
            </a:r>
            <a:r>
              <a:rPr lang="en-US" altLang="zh-CN" sz="2400">
                <a:solidFill>
                  <a:srgbClr val="006600"/>
                </a:solidFill>
              </a:rPr>
              <a:t>Z/2p</a:t>
            </a:r>
            <a:endParaRPr lang="zh-CN" altLang="en-US" sz="2400">
              <a:solidFill>
                <a:srgbClr val="006600"/>
              </a:solidFill>
            </a:endParaRPr>
          </a:p>
          <a:p>
            <a:pPr>
              <a:lnSpc>
                <a:spcPct val="120000"/>
              </a:lnSpc>
              <a:spcBef>
                <a:spcPct val="30000"/>
              </a:spcBef>
              <a:buFontTx/>
              <a:buChar char="•"/>
            </a:pPr>
            <a:r>
              <a:rPr lang="zh-CN" altLang="en-US" sz="2400">
                <a:solidFill>
                  <a:srgbClr val="006600"/>
                </a:solidFill>
              </a:rPr>
              <a:t>  相电压：电机相绕组对电机中性点电压</a:t>
            </a:r>
            <a:endParaRPr lang="en-US" altLang="zh-CN" sz="2400">
              <a:solidFill>
                <a:srgbClr val="006600"/>
              </a:solidFill>
            </a:endParaRPr>
          </a:p>
          <a:p>
            <a:pPr>
              <a:lnSpc>
                <a:spcPct val="120000"/>
              </a:lnSpc>
              <a:spcBef>
                <a:spcPct val="30000"/>
              </a:spcBef>
              <a:buFontTx/>
              <a:buChar char="•"/>
            </a:pPr>
            <a:r>
              <a:rPr lang="zh-CN" altLang="en-US" sz="2400">
                <a:solidFill>
                  <a:srgbClr val="006600"/>
                </a:solidFill>
              </a:rPr>
              <a:t>  线电压：电机两相绕组之间电压</a:t>
            </a:r>
            <a:endParaRPr lang="en-US" altLang="zh-CN" sz="2400">
              <a:solidFill>
                <a:srgbClr val="006600"/>
              </a:solidFill>
            </a:endParaRPr>
          </a:p>
          <a:p>
            <a:pPr>
              <a:lnSpc>
                <a:spcPct val="120000"/>
              </a:lnSpc>
              <a:spcBef>
                <a:spcPct val="30000"/>
              </a:spcBef>
              <a:buFontTx/>
              <a:buChar char="•"/>
            </a:pPr>
            <a:r>
              <a:rPr lang="zh-CN" altLang="en-US" sz="2400">
                <a:solidFill>
                  <a:srgbClr val="006600"/>
                </a:solidFill>
              </a:rPr>
              <a:t>  反电动势：电机到拖时某一转速下对应电机线电压峰值</a:t>
            </a:r>
          </a:p>
        </p:txBody>
      </p:sp>
      <p:graphicFrame>
        <p:nvGraphicFramePr>
          <p:cNvPr id="1376268" name="Object 12"/>
          <p:cNvGraphicFramePr>
            <a:graphicFrameLocks noChangeAspect="1"/>
          </p:cNvGraphicFramePr>
          <p:nvPr/>
        </p:nvGraphicFramePr>
        <p:xfrm>
          <a:off x="1801813" y="2347913"/>
          <a:ext cx="407987" cy="576262"/>
        </p:xfrm>
        <a:graphic>
          <a:graphicData uri="http://schemas.openxmlformats.org/presentationml/2006/ole">
            <p:oleObj spid="_x0000_s1376268" name="公式" r:id="rId4" imgW="165028" imgH="228501" progId="Equation.3">
              <p:embed/>
            </p:oleObj>
          </a:graphicData>
        </a:graphic>
      </p:graphicFrame>
      <p:graphicFrame>
        <p:nvGraphicFramePr>
          <p:cNvPr id="1376267" name="Object 11"/>
          <p:cNvGraphicFramePr>
            <a:graphicFrameLocks noChangeAspect="1"/>
          </p:cNvGraphicFramePr>
          <p:nvPr/>
        </p:nvGraphicFramePr>
        <p:xfrm>
          <a:off x="4465638" y="2997200"/>
          <a:ext cx="360362" cy="360363"/>
        </p:xfrm>
        <a:graphic>
          <a:graphicData uri="http://schemas.openxmlformats.org/presentationml/2006/ole">
            <p:oleObj spid="_x0000_s1376267" name="公式" r:id="rId5" imgW="164885" imgH="164885" progId="Equation.3">
              <p:embed/>
            </p:oleObj>
          </a:graphicData>
        </a:graphic>
      </p:graphicFrame>
      <p:graphicFrame>
        <p:nvGraphicFramePr>
          <p:cNvPr id="1376266" name="Object 10"/>
          <p:cNvGraphicFramePr>
            <a:graphicFrameLocks noChangeAspect="1"/>
          </p:cNvGraphicFramePr>
          <p:nvPr/>
        </p:nvGraphicFramePr>
        <p:xfrm>
          <a:off x="2017713" y="2852738"/>
          <a:ext cx="481012" cy="576262"/>
        </p:xfrm>
        <a:graphic>
          <a:graphicData uri="http://schemas.openxmlformats.org/presentationml/2006/ole">
            <p:oleObj spid="_x0000_s1376266" name="公式" r:id="rId6" imgW="190500" imgH="228600" progId="Equation.3">
              <p:embed/>
            </p:oleObj>
          </a:graphicData>
        </a:graphic>
      </p:graphicFrame>
      <p:graphicFrame>
        <p:nvGraphicFramePr>
          <p:cNvPr id="1376265" name="Object 9"/>
          <p:cNvGraphicFramePr>
            <a:graphicFrameLocks noChangeAspect="1"/>
          </p:cNvGraphicFramePr>
          <p:nvPr/>
        </p:nvGraphicFramePr>
        <p:xfrm>
          <a:off x="3890963" y="2389188"/>
          <a:ext cx="295275" cy="431800"/>
        </p:xfrm>
        <a:graphic>
          <a:graphicData uri="http://schemas.openxmlformats.org/presentationml/2006/ole">
            <p:oleObj spid="_x0000_s1376265" name="公式" r:id="rId7" imgW="126725" imgH="177415" progId="Equation.3">
              <p:embed/>
            </p:oleObj>
          </a:graphicData>
        </a:graphic>
      </p:graphicFrame>
      <p:graphicFrame>
        <p:nvGraphicFramePr>
          <p:cNvPr id="1376279" name="Object 23"/>
          <p:cNvGraphicFramePr>
            <a:graphicFrameLocks noChangeAspect="1"/>
          </p:cNvGraphicFramePr>
          <p:nvPr/>
        </p:nvGraphicFramePr>
        <p:xfrm>
          <a:off x="1730375" y="1322388"/>
          <a:ext cx="517525" cy="452437"/>
        </p:xfrm>
        <a:graphic>
          <a:graphicData uri="http://schemas.openxmlformats.org/presentationml/2006/ole">
            <p:oleObj spid="_x0000_s1376279" name="公式" r:id="rId8" imgW="228501" imgH="203112" progId="Equation.3">
              <p:embed/>
            </p:oleObj>
          </a:graphicData>
        </a:graphic>
      </p:graphicFrame>
      <p:graphicFrame>
        <p:nvGraphicFramePr>
          <p:cNvPr id="1376278" name="Object 22"/>
          <p:cNvGraphicFramePr>
            <a:graphicFrameLocks noChangeAspect="1"/>
          </p:cNvGraphicFramePr>
          <p:nvPr/>
        </p:nvGraphicFramePr>
        <p:xfrm>
          <a:off x="1514475" y="1947863"/>
          <a:ext cx="373063" cy="311150"/>
        </p:xfrm>
        <a:graphic>
          <a:graphicData uri="http://schemas.openxmlformats.org/presentationml/2006/ole">
            <p:oleObj spid="_x0000_s1376278" name="公式" r:id="rId9" imgW="164880" imgH="139680" progId="Equation.3">
              <p:embed/>
            </p:oleObj>
          </a:graphicData>
        </a:graphic>
      </p:graphicFrame>
      <p:graphicFrame>
        <p:nvGraphicFramePr>
          <p:cNvPr id="1376277" name="Object 21"/>
          <p:cNvGraphicFramePr>
            <a:graphicFrameLocks noChangeAspect="1"/>
          </p:cNvGraphicFramePr>
          <p:nvPr/>
        </p:nvGraphicFramePr>
        <p:xfrm>
          <a:off x="3673475" y="3609975"/>
          <a:ext cx="280988" cy="323850"/>
        </p:xfrm>
        <a:graphic>
          <a:graphicData uri="http://schemas.openxmlformats.org/presentationml/2006/ole">
            <p:oleObj spid="_x0000_s1376277" name="公式" r:id="rId10" imgW="126835" imgH="139518" progId="Equation.3">
              <p:embed/>
            </p:oleObj>
          </a:graphicData>
        </a:graphic>
      </p:graphicFrame>
      <p:graphicFrame>
        <p:nvGraphicFramePr>
          <p:cNvPr id="1376276" name="Object 20"/>
          <p:cNvGraphicFramePr>
            <a:graphicFrameLocks noChangeAspect="1"/>
          </p:cNvGraphicFramePr>
          <p:nvPr/>
        </p:nvGraphicFramePr>
        <p:xfrm>
          <a:off x="4610100" y="2389188"/>
          <a:ext cx="1401763" cy="517525"/>
        </p:xfrm>
        <a:graphic>
          <a:graphicData uri="http://schemas.openxmlformats.org/presentationml/2006/ole">
            <p:oleObj spid="_x0000_s1376276" name="公式" r:id="rId11" imgW="622030" imgH="228501" progId="Equation.3">
              <p:embed/>
            </p:oleObj>
          </a:graphicData>
        </a:graphic>
      </p:graphicFrame>
      <p:graphicFrame>
        <p:nvGraphicFramePr>
          <p:cNvPr id="1376275" name="Object 19"/>
          <p:cNvGraphicFramePr>
            <a:graphicFrameLocks noChangeAspect="1"/>
          </p:cNvGraphicFramePr>
          <p:nvPr/>
        </p:nvGraphicFramePr>
        <p:xfrm>
          <a:off x="5330825" y="2892425"/>
          <a:ext cx="1473200" cy="517525"/>
        </p:xfrm>
        <a:graphic>
          <a:graphicData uri="http://schemas.openxmlformats.org/presentationml/2006/ole">
            <p:oleObj spid="_x0000_s1376275" name="公式" r:id="rId12" imgW="647640" imgH="228600" progId="Equation.3">
              <p:embed/>
            </p:oleObj>
          </a:graphicData>
        </a:graphic>
      </p:graphicFrame>
      <p:graphicFrame>
        <p:nvGraphicFramePr>
          <p:cNvPr id="1376274" name="Object 18"/>
          <p:cNvGraphicFramePr>
            <a:graphicFrameLocks noChangeAspect="1"/>
          </p:cNvGraphicFramePr>
          <p:nvPr/>
        </p:nvGraphicFramePr>
        <p:xfrm>
          <a:off x="4322763" y="3487738"/>
          <a:ext cx="1746250" cy="517525"/>
        </p:xfrm>
        <a:graphic>
          <a:graphicData uri="http://schemas.openxmlformats.org/presentationml/2006/ole">
            <p:oleObj spid="_x0000_s1376274" name="公式" r:id="rId13" imgW="774364" imgH="228501" progId="Equation.3">
              <p:embed/>
            </p:oleObj>
          </a:graphicData>
        </a:graphic>
      </p:graphicFrame>
      <p:graphicFrame>
        <p:nvGraphicFramePr>
          <p:cNvPr id="1376273" name="Object 17"/>
          <p:cNvGraphicFramePr>
            <a:graphicFrameLocks noChangeAspect="1"/>
          </p:cNvGraphicFramePr>
          <p:nvPr/>
        </p:nvGraphicFramePr>
        <p:xfrm>
          <a:off x="6265863" y="2330450"/>
          <a:ext cx="1639887" cy="625475"/>
        </p:xfrm>
        <a:graphic>
          <a:graphicData uri="http://schemas.openxmlformats.org/presentationml/2006/ole">
            <p:oleObj spid="_x0000_s1376273" name="公式" r:id="rId14" imgW="723586" imgH="279279" progId="Equation.3">
              <p:embed/>
            </p:oleObj>
          </a:graphicData>
        </a:graphic>
      </p:graphicFrame>
    </p:spTree>
  </p:cSld>
  <p:clrMapOvr>
    <a:masterClrMapping/>
  </p:clrMapOvr>
  <p:transition>
    <p:cover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3"/>
          <p:cNvSpPr>
            <a:spLocks noGrp="1"/>
          </p:cNvSpPr>
          <p:nvPr>
            <p:ph type="ftr" sz="quarter" idx="10"/>
          </p:nvPr>
        </p:nvSpPr>
        <p:spPr/>
        <p:txBody>
          <a:bodyPr/>
          <a:lstStyle/>
          <a:p>
            <a:fld id="{5D7E3548-08E2-4CF4-800A-EE9ADF237691}" type="slidenum">
              <a:rPr lang="de-DE" altLang="zh-CN"/>
              <a:pPr/>
              <a:t>20</a:t>
            </a:fld>
            <a:endParaRPr lang="de-DE" altLang="zh-CN"/>
          </a:p>
        </p:txBody>
      </p:sp>
      <p:sp>
        <p:nvSpPr>
          <p:cNvPr id="1427458"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无刷直流电机的换流模式</a:t>
            </a:r>
            <a:endParaRPr lang="en-US" altLang="zh-CN" sz="3600">
              <a:solidFill>
                <a:srgbClr val="006600"/>
              </a:solidFill>
              <a:latin typeface="黑体" pitchFamily="2" charset="-122"/>
              <a:ea typeface="黑体" pitchFamily="2" charset="-122"/>
            </a:endParaRPr>
          </a:p>
        </p:txBody>
      </p:sp>
      <p:sp>
        <p:nvSpPr>
          <p:cNvPr id="1427460" name="Rectangle 4"/>
          <p:cNvSpPr>
            <a:spLocks noChangeArrowheads="1"/>
          </p:cNvSpPr>
          <p:nvPr/>
        </p:nvSpPr>
        <p:spPr bwMode="auto">
          <a:xfrm>
            <a:off x="0" y="2133600"/>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sp>
        <p:nvSpPr>
          <p:cNvPr id="1427463" name="Rectangle 7"/>
          <p:cNvSpPr>
            <a:spLocks noChangeArrowheads="1"/>
          </p:cNvSpPr>
          <p:nvPr/>
        </p:nvSpPr>
        <p:spPr bwMode="auto">
          <a:xfrm>
            <a:off x="128588" y="1484313"/>
            <a:ext cx="9561512" cy="4476750"/>
          </a:xfrm>
          <a:prstGeom prst="rect">
            <a:avLst/>
          </a:prstGeom>
          <a:noFill/>
          <a:ln w="12700">
            <a:noFill/>
            <a:miter lim="800000"/>
            <a:headEnd type="none" w="sm" len="sm"/>
            <a:tailEnd type="none" w="sm" len="sm"/>
          </a:ln>
          <a:effectLst/>
        </p:spPr>
        <p:txBody>
          <a:bodyPr>
            <a:spAutoFit/>
          </a:bodyPr>
          <a:lstStyle/>
          <a:p>
            <a:pPr>
              <a:lnSpc>
                <a:spcPct val="120000"/>
              </a:lnSpc>
              <a:spcBef>
                <a:spcPct val="30000"/>
              </a:spcBef>
            </a:pPr>
            <a:r>
              <a:rPr lang="zh-CN" altLang="en-US" sz="2000">
                <a:solidFill>
                  <a:srgbClr val="006600"/>
                </a:solidFill>
              </a:rPr>
              <a:t>（</a:t>
            </a:r>
            <a:r>
              <a:rPr lang="en-US" altLang="zh-CN" sz="2000">
                <a:solidFill>
                  <a:srgbClr val="006600"/>
                </a:solidFill>
              </a:rPr>
              <a:t>1</a:t>
            </a:r>
            <a:r>
              <a:rPr lang="zh-CN" altLang="en-US" sz="2000">
                <a:solidFill>
                  <a:srgbClr val="006600"/>
                </a:solidFill>
              </a:rPr>
              <a:t>）采用</a:t>
            </a:r>
            <a:r>
              <a:rPr lang="en-US" altLang="zh-CN" sz="2000">
                <a:solidFill>
                  <a:srgbClr val="006600"/>
                </a:solidFill>
              </a:rPr>
              <a:t>pwm-on</a:t>
            </a:r>
            <a:r>
              <a:rPr lang="zh-CN" altLang="en-US" sz="2000">
                <a:solidFill>
                  <a:srgbClr val="006600"/>
                </a:solidFill>
              </a:rPr>
              <a:t>方式时，下桥换相和上桥换相的换相转矩脉动相等，且最小；非换向相电流脉动也是最小的；</a:t>
            </a:r>
          </a:p>
          <a:p>
            <a:pPr>
              <a:lnSpc>
                <a:spcPct val="120000"/>
              </a:lnSpc>
              <a:spcBef>
                <a:spcPct val="30000"/>
              </a:spcBef>
            </a:pPr>
            <a:r>
              <a:rPr lang="zh-CN" altLang="en-US" sz="2000">
                <a:solidFill>
                  <a:srgbClr val="006600"/>
                </a:solidFill>
              </a:rPr>
              <a:t>（</a:t>
            </a:r>
            <a:r>
              <a:rPr lang="en-US" altLang="zh-CN" sz="2000">
                <a:solidFill>
                  <a:srgbClr val="006600"/>
                </a:solidFill>
              </a:rPr>
              <a:t>2</a:t>
            </a:r>
            <a:r>
              <a:rPr lang="zh-CN" altLang="en-US" sz="2000">
                <a:solidFill>
                  <a:srgbClr val="006600"/>
                </a:solidFill>
              </a:rPr>
              <a:t>）采用</a:t>
            </a:r>
            <a:r>
              <a:rPr lang="en-US" altLang="zh-CN" sz="2000">
                <a:solidFill>
                  <a:srgbClr val="006600"/>
                </a:solidFill>
              </a:rPr>
              <a:t>on-pwm</a:t>
            </a:r>
            <a:r>
              <a:rPr lang="zh-CN" altLang="en-US" sz="2000">
                <a:solidFill>
                  <a:srgbClr val="006600"/>
                </a:solidFill>
              </a:rPr>
              <a:t>方式时，下桥和上桥换相转矩脉动相等且比</a:t>
            </a:r>
            <a:r>
              <a:rPr lang="en-US" altLang="zh-CN" sz="2000">
                <a:solidFill>
                  <a:srgbClr val="006600"/>
                </a:solidFill>
              </a:rPr>
              <a:t>pwm-on</a:t>
            </a:r>
            <a:r>
              <a:rPr lang="zh-CN" altLang="en-US" sz="2000">
                <a:solidFill>
                  <a:srgbClr val="006600"/>
                </a:solidFill>
              </a:rPr>
              <a:t>方式大，非换向相电流脉动也比</a:t>
            </a:r>
            <a:r>
              <a:rPr lang="en-US" altLang="zh-CN" sz="2000">
                <a:solidFill>
                  <a:srgbClr val="006600"/>
                </a:solidFill>
              </a:rPr>
              <a:t>pwm-on</a:t>
            </a:r>
            <a:r>
              <a:rPr lang="zh-CN" altLang="en-US" sz="2000">
                <a:solidFill>
                  <a:srgbClr val="006600"/>
                </a:solidFill>
              </a:rPr>
              <a:t>方式时大。</a:t>
            </a:r>
          </a:p>
          <a:p>
            <a:pPr>
              <a:lnSpc>
                <a:spcPct val="120000"/>
              </a:lnSpc>
              <a:spcBef>
                <a:spcPct val="30000"/>
              </a:spcBef>
            </a:pPr>
            <a:r>
              <a:rPr lang="zh-CN" altLang="en-US" sz="2000">
                <a:solidFill>
                  <a:srgbClr val="006600"/>
                </a:solidFill>
              </a:rPr>
              <a:t>（</a:t>
            </a:r>
            <a:r>
              <a:rPr lang="en-US" altLang="zh-CN" sz="2000">
                <a:solidFill>
                  <a:srgbClr val="006600"/>
                </a:solidFill>
              </a:rPr>
              <a:t>3</a:t>
            </a:r>
            <a:r>
              <a:rPr lang="zh-CN" altLang="en-US" sz="2000">
                <a:solidFill>
                  <a:srgbClr val="006600"/>
                </a:solidFill>
              </a:rPr>
              <a:t>）采用</a:t>
            </a:r>
            <a:r>
              <a:rPr lang="en-US" altLang="zh-CN" sz="2000">
                <a:solidFill>
                  <a:srgbClr val="006600"/>
                </a:solidFill>
              </a:rPr>
              <a:t>H_pwm-L_on</a:t>
            </a:r>
            <a:r>
              <a:rPr lang="zh-CN" altLang="en-US" sz="2000">
                <a:solidFill>
                  <a:srgbClr val="006600"/>
                </a:solidFill>
              </a:rPr>
              <a:t>方式时，下桥换相转矩脉动和非换向相电流脉动大且与</a:t>
            </a:r>
            <a:r>
              <a:rPr lang="en-US" altLang="zh-CN" sz="2000">
                <a:solidFill>
                  <a:srgbClr val="006600"/>
                </a:solidFill>
              </a:rPr>
              <a:t>on-pwm</a:t>
            </a:r>
            <a:r>
              <a:rPr lang="zh-CN" altLang="en-US" sz="2000">
                <a:solidFill>
                  <a:srgbClr val="006600"/>
                </a:solidFill>
              </a:rPr>
              <a:t>方式时的转矩脉动和电流脉动相等，上桥换相转矩脉动和非换向相电流脉动小且与</a:t>
            </a:r>
            <a:r>
              <a:rPr lang="en-US" altLang="zh-CN" sz="2000">
                <a:solidFill>
                  <a:srgbClr val="006600"/>
                </a:solidFill>
              </a:rPr>
              <a:t>pwm-on</a:t>
            </a:r>
            <a:r>
              <a:rPr lang="zh-CN" altLang="en-US" sz="2000">
                <a:solidFill>
                  <a:srgbClr val="006600"/>
                </a:solidFill>
              </a:rPr>
              <a:t>方式时的转矩脉动和电流脉动相等。</a:t>
            </a:r>
          </a:p>
          <a:p>
            <a:pPr>
              <a:lnSpc>
                <a:spcPct val="120000"/>
              </a:lnSpc>
              <a:spcBef>
                <a:spcPct val="30000"/>
              </a:spcBef>
            </a:pPr>
            <a:r>
              <a:rPr lang="zh-CN" altLang="en-US" sz="2000">
                <a:solidFill>
                  <a:srgbClr val="006600"/>
                </a:solidFill>
              </a:rPr>
              <a:t>（</a:t>
            </a:r>
            <a:r>
              <a:rPr lang="en-US" altLang="zh-CN" sz="2000">
                <a:solidFill>
                  <a:srgbClr val="006600"/>
                </a:solidFill>
              </a:rPr>
              <a:t>4</a:t>
            </a:r>
            <a:r>
              <a:rPr lang="zh-CN" altLang="en-US" sz="2000">
                <a:solidFill>
                  <a:srgbClr val="006600"/>
                </a:solidFill>
              </a:rPr>
              <a:t>）采用</a:t>
            </a:r>
            <a:r>
              <a:rPr lang="en-US" altLang="zh-CN" sz="2000">
                <a:solidFill>
                  <a:srgbClr val="006600"/>
                </a:solidFill>
              </a:rPr>
              <a:t>H_on-L_pwm</a:t>
            </a:r>
            <a:r>
              <a:rPr lang="zh-CN" altLang="en-US" sz="2000">
                <a:solidFill>
                  <a:srgbClr val="006600"/>
                </a:solidFill>
              </a:rPr>
              <a:t>方式时，下桥换相转矩脉动和非换向相电流脉动小且与</a:t>
            </a:r>
            <a:r>
              <a:rPr lang="en-US" altLang="zh-CN" sz="2000">
                <a:solidFill>
                  <a:srgbClr val="006600"/>
                </a:solidFill>
              </a:rPr>
              <a:t>pwm-on</a:t>
            </a:r>
            <a:r>
              <a:rPr lang="zh-CN" altLang="en-US" sz="2000">
                <a:solidFill>
                  <a:srgbClr val="006600"/>
                </a:solidFill>
              </a:rPr>
              <a:t>方式时的转矩脉动和电流脉动相等，上桥换相转矩脉动和非换向相电流脉动大且与</a:t>
            </a:r>
            <a:r>
              <a:rPr lang="en-US" altLang="zh-CN" sz="2000">
                <a:solidFill>
                  <a:srgbClr val="006600"/>
                </a:solidFill>
              </a:rPr>
              <a:t>on-pwm</a:t>
            </a:r>
            <a:r>
              <a:rPr lang="zh-CN" altLang="en-US" sz="2000">
                <a:solidFill>
                  <a:srgbClr val="006600"/>
                </a:solidFill>
              </a:rPr>
              <a:t>方式时的转矩脉动和电流脉动相等。</a:t>
            </a:r>
          </a:p>
          <a:p>
            <a:pPr>
              <a:lnSpc>
                <a:spcPct val="120000"/>
              </a:lnSpc>
              <a:spcBef>
                <a:spcPct val="30000"/>
              </a:spcBef>
            </a:pPr>
            <a:r>
              <a:rPr lang="zh-CN" altLang="en-US" sz="2000">
                <a:solidFill>
                  <a:srgbClr val="006600"/>
                </a:solidFill>
              </a:rPr>
              <a:t>（</a:t>
            </a:r>
            <a:r>
              <a:rPr lang="en-US" altLang="zh-CN" sz="2000">
                <a:solidFill>
                  <a:srgbClr val="006600"/>
                </a:solidFill>
              </a:rPr>
              <a:t>5</a:t>
            </a:r>
            <a:r>
              <a:rPr lang="zh-CN" altLang="en-US" sz="2000">
                <a:solidFill>
                  <a:srgbClr val="006600"/>
                </a:solidFill>
              </a:rPr>
              <a:t>）采用</a:t>
            </a:r>
            <a:r>
              <a:rPr lang="en-US" altLang="zh-CN" sz="2000">
                <a:solidFill>
                  <a:srgbClr val="006600"/>
                </a:solidFill>
              </a:rPr>
              <a:t>H_pwm-L_pwm</a:t>
            </a:r>
            <a:r>
              <a:rPr lang="zh-CN" altLang="en-US" sz="2000">
                <a:solidFill>
                  <a:srgbClr val="006600"/>
                </a:solidFill>
              </a:rPr>
              <a:t>方式时，换相转矩脉动最大且非换向相电流脉动也最大。</a:t>
            </a:r>
          </a:p>
        </p:txBody>
      </p:sp>
    </p:spTree>
  </p:cSld>
  <p:clrMapOvr>
    <a:masterClrMapping/>
  </p:clrMapOvr>
  <p:transition>
    <p:cover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页脚占位符 3"/>
          <p:cNvSpPr>
            <a:spLocks noGrp="1"/>
          </p:cNvSpPr>
          <p:nvPr>
            <p:ph type="ftr" sz="quarter" idx="10"/>
          </p:nvPr>
        </p:nvSpPr>
        <p:spPr/>
        <p:txBody>
          <a:bodyPr/>
          <a:lstStyle/>
          <a:p>
            <a:fld id="{196A172D-FE7B-4148-BA96-D2D7F3B95021}" type="slidenum">
              <a:rPr lang="de-DE" altLang="zh-CN"/>
              <a:pPr/>
              <a:t>21</a:t>
            </a:fld>
            <a:endParaRPr lang="de-DE" altLang="zh-CN"/>
          </a:p>
        </p:txBody>
      </p:sp>
      <p:sp>
        <p:nvSpPr>
          <p:cNvPr id="1430530"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无刷直流电机的电路模型</a:t>
            </a:r>
            <a:endParaRPr lang="en-US" altLang="zh-CN" sz="3600">
              <a:solidFill>
                <a:srgbClr val="006600"/>
              </a:solidFill>
              <a:latin typeface="黑体" pitchFamily="2" charset="-122"/>
              <a:ea typeface="黑体" pitchFamily="2" charset="-122"/>
            </a:endParaRPr>
          </a:p>
        </p:txBody>
      </p:sp>
      <p:graphicFrame>
        <p:nvGraphicFramePr>
          <p:cNvPr id="1430544" name="Object 16"/>
          <p:cNvGraphicFramePr>
            <a:graphicFrameLocks noChangeAspect="1"/>
          </p:cNvGraphicFramePr>
          <p:nvPr>
            <p:ph idx="1"/>
          </p:nvPr>
        </p:nvGraphicFramePr>
        <p:xfrm>
          <a:off x="1928813" y="1412875"/>
          <a:ext cx="6408737" cy="3675063"/>
        </p:xfrm>
        <a:graphic>
          <a:graphicData uri="http://schemas.openxmlformats.org/presentationml/2006/ole">
            <p:oleObj spid="_x0000_s1430544" name="Visio" r:id="rId4" imgW="6816852" imgH="3908510" progId="Visio.Drawing.11">
              <p:embed/>
            </p:oleObj>
          </a:graphicData>
        </a:graphic>
      </p:graphicFrame>
      <p:graphicFrame>
        <p:nvGraphicFramePr>
          <p:cNvPr id="1430551" name="Object 23"/>
          <p:cNvGraphicFramePr>
            <a:graphicFrameLocks noChangeAspect="1"/>
          </p:cNvGraphicFramePr>
          <p:nvPr/>
        </p:nvGraphicFramePr>
        <p:xfrm>
          <a:off x="3440113" y="5734050"/>
          <a:ext cx="471487" cy="390525"/>
        </p:xfrm>
        <a:graphic>
          <a:graphicData uri="http://schemas.openxmlformats.org/presentationml/2006/ole">
            <p:oleObj spid="_x0000_s1430551" name="公式" r:id="rId5" imgW="279400" imgH="228600" progId="Equation.3">
              <p:embed/>
            </p:oleObj>
          </a:graphicData>
        </a:graphic>
      </p:graphicFrame>
      <p:graphicFrame>
        <p:nvGraphicFramePr>
          <p:cNvPr id="1430550" name="Object 22"/>
          <p:cNvGraphicFramePr>
            <a:graphicFrameLocks noChangeAspect="1"/>
          </p:cNvGraphicFramePr>
          <p:nvPr/>
        </p:nvGraphicFramePr>
        <p:xfrm>
          <a:off x="4305300" y="5734050"/>
          <a:ext cx="471488" cy="374650"/>
        </p:xfrm>
        <a:graphic>
          <a:graphicData uri="http://schemas.openxmlformats.org/presentationml/2006/ole">
            <p:oleObj spid="_x0000_s1430550" name="公式" r:id="rId6" imgW="279279" imgH="215806" progId="Equation.3">
              <p:embed/>
            </p:oleObj>
          </a:graphicData>
        </a:graphic>
      </p:graphicFrame>
      <p:graphicFrame>
        <p:nvGraphicFramePr>
          <p:cNvPr id="1430549" name="Object 21"/>
          <p:cNvGraphicFramePr>
            <a:graphicFrameLocks noChangeAspect="1"/>
          </p:cNvGraphicFramePr>
          <p:nvPr/>
        </p:nvGraphicFramePr>
        <p:xfrm>
          <a:off x="5240338" y="5734050"/>
          <a:ext cx="504825" cy="390525"/>
        </p:xfrm>
        <a:graphic>
          <a:graphicData uri="http://schemas.openxmlformats.org/presentationml/2006/ole">
            <p:oleObj spid="_x0000_s1430549" name="公式" r:id="rId7" imgW="291973" imgH="228501" progId="Equation.3">
              <p:embed/>
            </p:oleObj>
          </a:graphicData>
        </a:graphic>
      </p:graphicFrame>
      <p:graphicFrame>
        <p:nvGraphicFramePr>
          <p:cNvPr id="1430548" name="Object 20"/>
          <p:cNvGraphicFramePr>
            <a:graphicFrameLocks noChangeAspect="1"/>
          </p:cNvGraphicFramePr>
          <p:nvPr/>
        </p:nvGraphicFramePr>
        <p:xfrm>
          <a:off x="6176963" y="5734050"/>
          <a:ext cx="504825" cy="390525"/>
        </p:xfrm>
        <a:graphic>
          <a:graphicData uri="http://schemas.openxmlformats.org/presentationml/2006/ole">
            <p:oleObj spid="_x0000_s1430548" name="公式" r:id="rId8" imgW="291973" imgH="228501" progId="Equation.3">
              <p:embed/>
            </p:oleObj>
          </a:graphicData>
        </a:graphic>
      </p:graphicFrame>
      <p:graphicFrame>
        <p:nvGraphicFramePr>
          <p:cNvPr id="1430547" name="Object 19"/>
          <p:cNvGraphicFramePr>
            <a:graphicFrameLocks noChangeAspect="1"/>
          </p:cNvGraphicFramePr>
          <p:nvPr/>
        </p:nvGraphicFramePr>
        <p:xfrm>
          <a:off x="7112000" y="5702300"/>
          <a:ext cx="504825" cy="390525"/>
        </p:xfrm>
        <a:graphic>
          <a:graphicData uri="http://schemas.openxmlformats.org/presentationml/2006/ole">
            <p:oleObj spid="_x0000_s1430547" name="公式" r:id="rId9" imgW="291973" imgH="228501" progId="Equation.3">
              <p:embed/>
            </p:oleObj>
          </a:graphicData>
        </a:graphic>
      </p:graphicFrame>
      <p:graphicFrame>
        <p:nvGraphicFramePr>
          <p:cNvPr id="1430546" name="Object 18"/>
          <p:cNvGraphicFramePr>
            <a:graphicFrameLocks noChangeAspect="1"/>
          </p:cNvGraphicFramePr>
          <p:nvPr/>
        </p:nvGraphicFramePr>
        <p:xfrm>
          <a:off x="7977188" y="5702300"/>
          <a:ext cx="504825" cy="390525"/>
        </p:xfrm>
        <a:graphic>
          <a:graphicData uri="http://schemas.openxmlformats.org/presentationml/2006/ole">
            <p:oleObj spid="_x0000_s1430546" name="公式" r:id="rId10" imgW="291973" imgH="228501" progId="Equation.3">
              <p:embed/>
            </p:oleObj>
          </a:graphicData>
        </a:graphic>
      </p:graphicFrame>
      <p:graphicFrame>
        <p:nvGraphicFramePr>
          <p:cNvPr id="1430646" name="Group 118"/>
          <p:cNvGraphicFramePr>
            <a:graphicFrameLocks noGrp="1"/>
          </p:cNvGraphicFramePr>
          <p:nvPr/>
        </p:nvGraphicFramePr>
        <p:xfrm>
          <a:off x="1423988" y="5300663"/>
          <a:ext cx="7281862" cy="790575"/>
        </p:xfrm>
        <a:graphic>
          <a:graphicData uri="http://schemas.openxmlformats.org/drawingml/2006/table">
            <a:tbl>
              <a:tblPr/>
              <a:tblGrid>
                <a:gridCol w="1820862"/>
                <a:gridCol w="909638"/>
                <a:gridCol w="911225"/>
                <a:gridCol w="909637"/>
                <a:gridCol w="909638"/>
                <a:gridCol w="911225"/>
                <a:gridCol w="909637"/>
              </a:tblGrid>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HALL</a:t>
                      </a: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状态</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101</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100</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110</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010</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011</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001</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2746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de-DE" sz="2000" b="1" i="0" u="none" strike="noStrike" cap="none" normalizeH="0" baseline="0" smtClean="0">
                          <a:ln>
                            <a:noFill/>
                          </a:ln>
                          <a:solidFill>
                            <a:srgbClr val="006600"/>
                          </a:solidFill>
                          <a:effectLst/>
                          <a:latin typeface="仿宋_GB2312" pitchFamily="49" charset="-122"/>
                          <a:ea typeface="仿宋_GB2312" pitchFamily="49" charset="-122"/>
                          <a:cs typeface="Times New Roman" pitchFamily="18" charset="0"/>
                        </a:rPr>
                        <a:t>导通功率管</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rgbClr val="006600"/>
                        </a:solidFill>
                        <a:effectLst/>
                        <a:latin typeface="仿宋_GB2312" pitchFamily="49" charset="-122"/>
                        <a:ea typeface="仿宋_GB2312" pitchFamily="49"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rgbClr val="006600"/>
                        </a:solidFill>
                        <a:effectLst/>
                        <a:latin typeface="仿宋_GB2312" pitchFamily="49" charset="-122"/>
                        <a:ea typeface="仿宋_GB2312" pitchFamily="49"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rgbClr val="006600"/>
                        </a:solidFill>
                        <a:effectLst/>
                        <a:latin typeface="仿宋_GB2312" pitchFamily="49" charset="-122"/>
                        <a:ea typeface="仿宋_GB2312" pitchFamily="49"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rgbClr val="006600"/>
                        </a:solidFill>
                        <a:effectLst/>
                        <a:latin typeface="仿宋_GB2312" pitchFamily="49" charset="-122"/>
                        <a:ea typeface="仿宋_GB2312" pitchFamily="49"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rgbClr val="006600"/>
                        </a:solidFill>
                        <a:effectLst/>
                        <a:latin typeface="仿宋_GB2312" pitchFamily="49" charset="-122"/>
                        <a:ea typeface="仿宋_GB2312" pitchFamily="49"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rgbClr val="006600"/>
                        </a:solidFill>
                        <a:effectLst/>
                        <a:latin typeface="仿宋_GB2312" pitchFamily="49" charset="-122"/>
                        <a:ea typeface="仿宋_GB2312" pitchFamily="49"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bl>
          </a:graphicData>
        </a:graphic>
      </p:graphicFrame>
    </p:spTree>
  </p:cSld>
  <p:clrMapOvr>
    <a:masterClrMapping/>
  </p:clrMapOvr>
  <p:transition>
    <p:cover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4"/>
          <p:cNvSpPr>
            <a:spLocks noGrp="1"/>
          </p:cNvSpPr>
          <p:nvPr>
            <p:ph type="ftr" sz="quarter" idx="10"/>
          </p:nvPr>
        </p:nvSpPr>
        <p:spPr/>
        <p:txBody>
          <a:bodyPr/>
          <a:lstStyle/>
          <a:p>
            <a:fld id="{E1003437-AC25-48B6-B9FB-19955E5C60EC}" type="slidenum">
              <a:rPr lang="de-DE" altLang="zh-CN"/>
              <a:pPr/>
              <a:t>22</a:t>
            </a:fld>
            <a:endParaRPr lang="de-DE" altLang="zh-CN"/>
          </a:p>
        </p:txBody>
      </p:sp>
      <p:graphicFrame>
        <p:nvGraphicFramePr>
          <p:cNvPr id="1436697" name="Object 25"/>
          <p:cNvGraphicFramePr>
            <a:graphicFrameLocks noChangeAspect="1"/>
          </p:cNvGraphicFramePr>
          <p:nvPr/>
        </p:nvGraphicFramePr>
        <p:xfrm>
          <a:off x="5097463" y="1412875"/>
          <a:ext cx="3644900" cy="3744913"/>
        </p:xfrm>
        <a:graphic>
          <a:graphicData uri="http://schemas.openxmlformats.org/presentationml/2006/ole">
            <p:oleObj spid="_x0000_s1436697" name="Visio" r:id="rId3" imgW="2887788" imgH="2572932" progId="Visio.Drawing.6">
              <p:embed/>
            </p:oleObj>
          </a:graphicData>
        </a:graphic>
      </p:graphicFrame>
      <p:graphicFrame>
        <p:nvGraphicFramePr>
          <p:cNvPr id="1436698" name="Object 26"/>
          <p:cNvGraphicFramePr>
            <a:graphicFrameLocks noGrp="1" noChangeAspect="1"/>
          </p:cNvGraphicFramePr>
          <p:nvPr>
            <p:ph sz="half" idx="2"/>
          </p:nvPr>
        </p:nvGraphicFramePr>
        <p:xfrm>
          <a:off x="992188" y="1412875"/>
          <a:ext cx="3475037" cy="3744913"/>
        </p:xfrm>
        <a:graphic>
          <a:graphicData uri="http://schemas.openxmlformats.org/presentationml/2006/ole">
            <p:oleObj spid="_x0000_s1436698" name="Visio" r:id="rId4" imgW="2887788" imgH="2572932" progId="Visio.Drawing.6">
              <p:embed/>
            </p:oleObj>
          </a:graphicData>
        </a:graphic>
      </p:graphicFrame>
      <p:sp>
        <p:nvSpPr>
          <p:cNvPr id="1436701" name="Rectangle 29"/>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单侧调制下桥臂换向过程分析</a:t>
            </a:r>
            <a:endParaRPr lang="en-US" altLang="zh-CN" sz="3600">
              <a:solidFill>
                <a:srgbClr val="006600"/>
              </a:solidFill>
              <a:latin typeface="黑体" pitchFamily="2" charset="-122"/>
              <a:ea typeface="黑体" pitchFamily="2" charset="-122"/>
            </a:endParaRPr>
          </a:p>
        </p:txBody>
      </p:sp>
      <p:sp>
        <p:nvSpPr>
          <p:cNvPr id="1436703" name="Rectangle 31"/>
          <p:cNvSpPr>
            <a:spLocks noChangeArrowheads="1"/>
          </p:cNvSpPr>
          <p:nvPr/>
        </p:nvSpPr>
        <p:spPr bwMode="auto">
          <a:xfrm>
            <a:off x="1568450" y="5300663"/>
            <a:ext cx="2332038" cy="457200"/>
          </a:xfrm>
          <a:prstGeom prst="rect">
            <a:avLst/>
          </a:prstGeom>
          <a:noFill/>
          <a:ln w="12700">
            <a:noFill/>
            <a:miter lim="800000"/>
            <a:headEnd type="none" w="sm" len="sm"/>
            <a:tailEnd type="none" w="sm" len="sm"/>
          </a:ln>
          <a:effectLst/>
        </p:spPr>
        <p:txBody>
          <a:bodyPr wrap="none">
            <a:spAutoFit/>
          </a:bodyPr>
          <a:lstStyle/>
          <a:p>
            <a:r>
              <a:rPr lang="en-US" altLang="zh-CN" sz="2400">
                <a:solidFill>
                  <a:srgbClr val="006600"/>
                </a:solidFill>
                <a:latin typeface="仿宋_GB2312" pitchFamily="49" charset="-122"/>
              </a:rPr>
              <a:t>T1</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T2</a:t>
            </a:r>
            <a:r>
              <a:rPr lang="zh-CN" altLang="en-US" sz="2400">
                <a:solidFill>
                  <a:srgbClr val="006600"/>
                </a:solidFill>
                <a:latin typeface="仿宋_GB2312" pitchFamily="49" charset="-122"/>
              </a:rPr>
              <a:t>同时导通</a:t>
            </a:r>
          </a:p>
        </p:txBody>
      </p:sp>
      <p:sp>
        <p:nvSpPr>
          <p:cNvPr id="1436706" name="Rectangle 34"/>
          <p:cNvSpPr>
            <a:spLocks noChangeArrowheads="1"/>
          </p:cNvSpPr>
          <p:nvPr/>
        </p:nvSpPr>
        <p:spPr bwMode="auto">
          <a:xfrm>
            <a:off x="5934075" y="5348288"/>
            <a:ext cx="2332038" cy="457200"/>
          </a:xfrm>
          <a:prstGeom prst="rect">
            <a:avLst/>
          </a:prstGeom>
          <a:noFill/>
          <a:ln w="12700">
            <a:noFill/>
            <a:miter lim="800000"/>
            <a:headEnd type="none" w="sm" len="sm"/>
            <a:tailEnd type="none" w="sm" len="sm"/>
          </a:ln>
          <a:effectLst/>
        </p:spPr>
        <p:txBody>
          <a:bodyPr wrap="none">
            <a:spAutoFit/>
          </a:bodyPr>
          <a:lstStyle/>
          <a:p>
            <a:r>
              <a:rPr lang="en-US" altLang="zh-CN" sz="2400">
                <a:solidFill>
                  <a:srgbClr val="006600"/>
                </a:solidFill>
                <a:latin typeface="仿宋_GB2312" pitchFamily="49" charset="-122"/>
              </a:rPr>
              <a:t>T1</a:t>
            </a:r>
            <a:r>
              <a:rPr lang="zh-CN" altLang="en-US" sz="2400">
                <a:solidFill>
                  <a:srgbClr val="006600"/>
                </a:solidFill>
                <a:latin typeface="仿宋_GB2312" pitchFamily="49" charset="-122"/>
              </a:rPr>
              <a:t>关断、</a:t>
            </a:r>
            <a:r>
              <a:rPr lang="en-US" altLang="zh-CN" sz="2400">
                <a:solidFill>
                  <a:srgbClr val="006600"/>
                </a:solidFill>
                <a:latin typeface="仿宋_GB2312" pitchFamily="49" charset="-122"/>
              </a:rPr>
              <a:t>T2</a:t>
            </a:r>
            <a:r>
              <a:rPr lang="zh-CN" altLang="en-US" sz="2400">
                <a:solidFill>
                  <a:srgbClr val="006600"/>
                </a:solidFill>
                <a:latin typeface="仿宋_GB2312" pitchFamily="49" charset="-122"/>
              </a:rPr>
              <a:t>导通</a:t>
            </a:r>
          </a:p>
        </p:txBody>
      </p:sp>
    </p:spTree>
  </p:cSld>
  <p:clrMapOvr>
    <a:masterClrMapping/>
  </p:clrMapOvr>
  <p:transition>
    <p:cover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4"/>
          <p:cNvSpPr>
            <a:spLocks noGrp="1"/>
          </p:cNvSpPr>
          <p:nvPr>
            <p:ph type="ftr" sz="quarter" idx="10"/>
          </p:nvPr>
        </p:nvSpPr>
        <p:spPr/>
        <p:txBody>
          <a:bodyPr/>
          <a:lstStyle/>
          <a:p>
            <a:fld id="{B9F2F1C7-432B-40DE-88B3-D2F87C4A061C}" type="slidenum">
              <a:rPr lang="de-DE" altLang="zh-CN"/>
              <a:pPr/>
              <a:t>23</a:t>
            </a:fld>
            <a:endParaRPr lang="de-DE" altLang="zh-CN"/>
          </a:p>
        </p:txBody>
      </p:sp>
      <p:sp>
        <p:nvSpPr>
          <p:cNvPr id="1456132" name="Rectangle 4"/>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单侧调制上桥臂换向过程分析</a:t>
            </a:r>
            <a:endParaRPr lang="en-US" altLang="zh-CN" sz="3600">
              <a:solidFill>
                <a:srgbClr val="006600"/>
              </a:solidFill>
              <a:latin typeface="黑体" pitchFamily="2" charset="-122"/>
              <a:ea typeface="黑体" pitchFamily="2" charset="-122"/>
            </a:endParaRPr>
          </a:p>
        </p:txBody>
      </p:sp>
      <p:graphicFrame>
        <p:nvGraphicFramePr>
          <p:cNvPr id="1456135" name="Object 7"/>
          <p:cNvGraphicFramePr>
            <a:graphicFrameLocks noChangeAspect="1"/>
          </p:cNvGraphicFramePr>
          <p:nvPr>
            <p:ph sz="half" idx="1"/>
          </p:nvPr>
        </p:nvGraphicFramePr>
        <p:xfrm>
          <a:off x="776288" y="1557338"/>
          <a:ext cx="3744912" cy="3455987"/>
        </p:xfrm>
        <a:graphic>
          <a:graphicData uri="http://schemas.openxmlformats.org/presentationml/2006/ole">
            <p:oleObj spid="_x0000_s1456135" name="Visio" r:id="rId3" imgW="2887788" imgH="2572932" progId="Visio.Drawing.6">
              <p:embed/>
            </p:oleObj>
          </a:graphicData>
        </a:graphic>
      </p:graphicFrame>
      <p:sp>
        <p:nvSpPr>
          <p:cNvPr id="1456133" name="Rectangle 5"/>
          <p:cNvSpPr>
            <a:spLocks noChangeArrowheads="1"/>
          </p:cNvSpPr>
          <p:nvPr/>
        </p:nvSpPr>
        <p:spPr bwMode="auto">
          <a:xfrm>
            <a:off x="1568450" y="5300663"/>
            <a:ext cx="2332038" cy="457200"/>
          </a:xfrm>
          <a:prstGeom prst="rect">
            <a:avLst/>
          </a:prstGeom>
          <a:noFill/>
          <a:ln w="12700">
            <a:noFill/>
            <a:miter lim="800000"/>
            <a:headEnd type="none" w="sm" len="sm"/>
            <a:tailEnd type="none" w="sm" len="sm"/>
          </a:ln>
          <a:effectLst/>
        </p:spPr>
        <p:txBody>
          <a:bodyPr wrap="none">
            <a:spAutoFit/>
          </a:bodyPr>
          <a:lstStyle/>
          <a:p>
            <a:r>
              <a:rPr lang="en-US" altLang="zh-CN" sz="2400">
                <a:solidFill>
                  <a:srgbClr val="006600"/>
                </a:solidFill>
                <a:latin typeface="仿宋_GB2312" pitchFamily="49" charset="-122"/>
              </a:rPr>
              <a:t>T2</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T3</a:t>
            </a:r>
            <a:r>
              <a:rPr lang="zh-CN" altLang="en-US" sz="2400">
                <a:solidFill>
                  <a:srgbClr val="006600"/>
                </a:solidFill>
                <a:latin typeface="仿宋_GB2312" pitchFamily="49" charset="-122"/>
              </a:rPr>
              <a:t>同时导通</a:t>
            </a:r>
          </a:p>
        </p:txBody>
      </p:sp>
      <p:sp>
        <p:nvSpPr>
          <p:cNvPr id="1456134" name="Rectangle 6"/>
          <p:cNvSpPr>
            <a:spLocks noChangeArrowheads="1"/>
          </p:cNvSpPr>
          <p:nvPr/>
        </p:nvSpPr>
        <p:spPr bwMode="auto">
          <a:xfrm>
            <a:off x="5816600" y="5229225"/>
            <a:ext cx="2332038" cy="530225"/>
          </a:xfrm>
          <a:prstGeom prst="rect">
            <a:avLst/>
          </a:prstGeom>
          <a:noFill/>
          <a:ln w="12700">
            <a:noFill/>
            <a:miter lim="800000"/>
            <a:headEnd type="none" w="sm" len="sm"/>
            <a:tailEnd type="none" w="sm" len="sm"/>
          </a:ln>
          <a:effectLst/>
        </p:spPr>
        <p:txBody>
          <a:bodyPr wrap="none">
            <a:spAutoFit/>
          </a:bodyPr>
          <a:lstStyle/>
          <a:p>
            <a:pPr fontAlgn="base">
              <a:lnSpc>
                <a:spcPct val="120000"/>
              </a:lnSpc>
              <a:spcBef>
                <a:spcPct val="50000"/>
              </a:spcBef>
              <a:buClr>
                <a:schemeClr val="tx2"/>
              </a:buClr>
              <a:buSzPct val="75000"/>
              <a:buFont typeface="Wingdings" pitchFamily="2" charset="2"/>
              <a:buNone/>
            </a:pPr>
            <a:r>
              <a:rPr lang="en-US" altLang="zh-CN" sz="2400">
                <a:solidFill>
                  <a:srgbClr val="006600"/>
                </a:solidFill>
                <a:latin typeface="仿宋_GB2312" pitchFamily="49" charset="-122"/>
              </a:rPr>
              <a:t>T3</a:t>
            </a:r>
            <a:r>
              <a:rPr lang="zh-CN" altLang="en-US" sz="2400">
                <a:solidFill>
                  <a:srgbClr val="006600"/>
                </a:solidFill>
                <a:latin typeface="仿宋_GB2312" pitchFamily="49" charset="-122"/>
              </a:rPr>
              <a:t>关断、</a:t>
            </a:r>
            <a:r>
              <a:rPr lang="en-US" altLang="zh-CN" sz="2400">
                <a:solidFill>
                  <a:srgbClr val="006600"/>
                </a:solidFill>
                <a:latin typeface="仿宋_GB2312" pitchFamily="49" charset="-122"/>
              </a:rPr>
              <a:t>T2</a:t>
            </a:r>
            <a:r>
              <a:rPr lang="zh-CN" altLang="en-US" sz="2400">
                <a:solidFill>
                  <a:srgbClr val="006600"/>
                </a:solidFill>
                <a:latin typeface="仿宋_GB2312" pitchFamily="49" charset="-122"/>
              </a:rPr>
              <a:t>导通</a:t>
            </a:r>
          </a:p>
        </p:txBody>
      </p:sp>
      <p:graphicFrame>
        <p:nvGraphicFramePr>
          <p:cNvPr id="1456138" name="Object 10"/>
          <p:cNvGraphicFramePr>
            <a:graphicFrameLocks noChangeAspect="1"/>
          </p:cNvGraphicFramePr>
          <p:nvPr>
            <p:ph sz="half" idx="2"/>
          </p:nvPr>
        </p:nvGraphicFramePr>
        <p:xfrm>
          <a:off x="5097463" y="1557338"/>
          <a:ext cx="3743325" cy="3479800"/>
        </p:xfrm>
        <a:graphic>
          <a:graphicData uri="http://schemas.openxmlformats.org/presentationml/2006/ole">
            <p:oleObj spid="_x0000_s1456138" name="Visio" r:id="rId4" imgW="2887788" imgH="2572932" progId="Visio.Drawing.6">
              <p:embed/>
            </p:oleObj>
          </a:graphicData>
        </a:graphic>
      </p:graphicFrame>
    </p:spTree>
  </p:cSld>
  <p:clrMapOvr>
    <a:masterClrMapping/>
  </p:clrMapOvr>
  <p:transition>
    <p:cover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页脚占位符 4"/>
          <p:cNvSpPr>
            <a:spLocks noGrp="1"/>
          </p:cNvSpPr>
          <p:nvPr>
            <p:ph type="ftr" sz="quarter" idx="10"/>
          </p:nvPr>
        </p:nvSpPr>
        <p:spPr/>
        <p:txBody>
          <a:bodyPr/>
          <a:lstStyle/>
          <a:p>
            <a:fld id="{339E302F-7112-4199-B13A-5CA99ADB9E05}" type="slidenum">
              <a:rPr lang="de-DE" altLang="zh-CN"/>
              <a:pPr/>
              <a:t>24</a:t>
            </a:fld>
            <a:endParaRPr lang="de-DE" altLang="zh-CN"/>
          </a:p>
        </p:txBody>
      </p:sp>
      <p:sp>
        <p:nvSpPr>
          <p:cNvPr id="1438724" name="Rectangle 4"/>
          <p:cNvSpPr>
            <a:spLocks noChangeArrowheads="1"/>
          </p:cNvSpPr>
          <p:nvPr/>
        </p:nvSpPr>
        <p:spPr bwMode="auto">
          <a:xfrm>
            <a:off x="0" y="1316038"/>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8733" name="Rectangle 13"/>
          <p:cNvSpPr>
            <a:spLocks noChangeArrowheads="1"/>
          </p:cNvSpPr>
          <p:nvPr/>
        </p:nvSpPr>
        <p:spPr bwMode="auto">
          <a:xfrm>
            <a:off x="0" y="2371725"/>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8734" name="Rectangle 14"/>
          <p:cNvSpPr>
            <a:spLocks noChangeArrowheads="1"/>
          </p:cNvSpPr>
          <p:nvPr/>
        </p:nvSpPr>
        <p:spPr bwMode="auto">
          <a:xfrm>
            <a:off x="0" y="2376488"/>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8736" name="Rectangle 16"/>
          <p:cNvSpPr>
            <a:spLocks noChangeArrowheads="1"/>
          </p:cNvSpPr>
          <p:nvPr/>
        </p:nvSpPr>
        <p:spPr bwMode="auto">
          <a:xfrm>
            <a:off x="0" y="1458913"/>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8737" name="Rectangle 17"/>
          <p:cNvSpPr>
            <a:spLocks noChangeArrowheads="1"/>
          </p:cNvSpPr>
          <p:nvPr/>
        </p:nvSpPr>
        <p:spPr bwMode="auto">
          <a:xfrm>
            <a:off x="0" y="1301750"/>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8739" name="Rectangle 19"/>
          <p:cNvSpPr>
            <a:spLocks noChangeArrowheads="1"/>
          </p:cNvSpPr>
          <p:nvPr/>
        </p:nvSpPr>
        <p:spPr bwMode="auto">
          <a:xfrm>
            <a:off x="0" y="3176588"/>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8741" name="Rectangle 21"/>
          <p:cNvSpPr>
            <a:spLocks noChangeArrowheads="1"/>
          </p:cNvSpPr>
          <p:nvPr/>
        </p:nvSpPr>
        <p:spPr bwMode="auto">
          <a:xfrm>
            <a:off x="0" y="3176588"/>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8742" name="Rectangle 22"/>
          <p:cNvSpPr>
            <a:spLocks noChangeArrowheads="1"/>
          </p:cNvSpPr>
          <p:nvPr/>
        </p:nvSpPr>
        <p:spPr bwMode="auto">
          <a:xfrm>
            <a:off x="0" y="1301750"/>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8744" name="Rectangle 24"/>
          <p:cNvSpPr>
            <a:spLocks noChangeArrowheads="1"/>
          </p:cNvSpPr>
          <p:nvPr/>
        </p:nvSpPr>
        <p:spPr bwMode="auto">
          <a:xfrm>
            <a:off x="0" y="3176588"/>
            <a:ext cx="9906000" cy="0"/>
          </a:xfrm>
          <a:prstGeom prst="rect">
            <a:avLst/>
          </a:prstGeom>
          <a:noFill/>
          <a:ln w="9525" algn="ctr">
            <a:noFill/>
            <a:miter lim="800000"/>
            <a:headEnd/>
            <a:tailEnd/>
          </a:ln>
          <a:effectLst/>
        </p:spPr>
        <p:txBody>
          <a:bodyPr wrap="none" anchor="ctr">
            <a:spAutoFit/>
          </a:bodyPr>
          <a:lstStyle/>
          <a:p>
            <a:endParaRPr lang="zh-CN" altLang="en-US"/>
          </a:p>
        </p:txBody>
      </p:sp>
      <p:graphicFrame>
        <p:nvGraphicFramePr>
          <p:cNvPr id="1438747" name="Object 27"/>
          <p:cNvGraphicFramePr>
            <a:graphicFrameLocks noChangeAspect="1"/>
          </p:cNvGraphicFramePr>
          <p:nvPr/>
        </p:nvGraphicFramePr>
        <p:xfrm>
          <a:off x="5384800" y="1484313"/>
          <a:ext cx="3435350" cy="3525837"/>
        </p:xfrm>
        <a:graphic>
          <a:graphicData uri="http://schemas.openxmlformats.org/presentationml/2006/ole">
            <p:oleObj spid="_x0000_s1438747" name="Visio" r:id="rId3" imgW="2887788" imgH="2572932" progId="Visio.Drawing.6">
              <p:embed/>
            </p:oleObj>
          </a:graphicData>
        </a:graphic>
      </p:graphicFrame>
      <p:graphicFrame>
        <p:nvGraphicFramePr>
          <p:cNvPr id="1438748" name="Object 28"/>
          <p:cNvGraphicFramePr>
            <a:graphicFrameLocks noGrp="1" noChangeAspect="1"/>
          </p:cNvGraphicFramePr>
          <p:nvPr>
            <p:ph sz="half" idx="2"/>
          </p:nvPr>
        </p:nvGraphicFramePr>
        <p:xfrm>
          <a:off x="1065213" y="1484313"/>
          <a:ext cx="3273425" cy="3527425"/>
        </p:xfrm>
        <a:graphic>
          <a:graphicData uri="http://schemas.openxmlformats.org/presentationml/2006/ole">
            <p:oleObj spid="_x0000_s1438748" name="Visio" r:id="rId4" imgW="2887788" imgH="2572932" progId="Visio.Drawing.6">
              <p:embed/>
            </p:oleObj>
          </a:graphicData>
        </a:graphic>
      </p:graphicFrame>
      <p:sp>
        <p:nvSpPr>
          <p:cNvPr id="1438752" name="Rectangle 3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双侧调制下桥臂换向过程分析</a:t>
            </a:r>
            <a:endParaRPr lang="en-US" altLang="zh-CN" sz="3600">
              <a:solidFill>
                <a:srgbClr val="006600"/>
              </a:solidFill>
              <a:latin typeface="黑体" pitchFamily="2" charset="-122"/>
              <a:ea typeface="黑体" pitchFamily="2" charset="-122"/>
            </a:endParaRPr>
          </a:p>
        </p:txBody>
      </p:sp>
      <p:sp>
        <p:nvSpPr>
          <p:cNvPr id="1438754" name="Rectangle 34"/>
          <p:cNvSpPr>
            <a:spLocks noChangeArrowheads="1"/>
          </p:cNvSpPr>
          <p:nvPr/>
        </p:nvSpPr>
        <p:spPr bwMode="auto">
          <a:xfrm>
            <a:off x="1568450" y="5084763"/>
            <a:ext cx="2332038" cy="530225"/>
          </a:xfrm>
          <a:prstGeom prst="rect">
            <a:avLst/>
          </a:prstGeom>
          <a:noFill/>
          <a:ln w="12700">
            <a:noFill/>
            <a:miter lim="800000"/>
            <a:headEnd type="none" w="sm" len="sm"/>
            <a:tailEnd type="none" w="sm" len="sm"/>
          </a:ln>
          <a:effectLst/>
        </p:spPr>
        <p:txBody>
          <a:bodyPr wrap="none">
            <a:spAutoFit/>
          </a:bodyPr>
          <a:lstStyle/>
          <a:p>
            <a:pPr fontAlgn="base">
              <a:lnSpc>
                <a:spcPct val="120000"/>
              </a:lnSpc>
              <a:spcBef>
                <a:spcPct val="50000"/>
              </a:spcBef>
              <a:buClr>
                <a:schemeClr val="tx2"/>
              </a:buClr>
              <a:buSzPct val="75000"/>
              <a:buFont typeface="Wingdings" pitchFamily="2" charset="2"/>
              <a:buNone/>
            </a:pPr>
            <a:r>
              <a:rPr lang="en-US" altLang="zh-CN" sz="2400">
                <a:solidFill>
                  <a:srgbClr val="006600"/>
                </a:solidFill>
                <a:latin typeface="仿宋_GB2312" pitchFamily="49" charset="-122"/>
              </a:rPr>
              <a:t>T1</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T2</a:t>
            </a:r>
            <a:r>
              <a:rPr lang="zh-CN" altLang="en-US" sz="2400">
                <a:solidFill>
                  <a:srgbClr val="006600"/>
                </a:solidFill>
                <a:latin typeface="仿宋_GB2312" pitchFamily="49" charset="-122"/>
              </a:rPr>
              <a:t>同时导通</a:t>
            </a:r>
          </a:p>
        </p:txBody>
      </p:sp>
      <p:sp>
        <p:nvSpPr>
          <p:cNvPr id="1438756" name="Rectangle 36"/>
          <p:cNvSpPr>
            <a:spLocks noChangeArrowheads="1"/>
          </p:cNvSpPr>
          <p:nvPr/>
        </p:nvSpPr>
        <p:spPr bwMode="auto">
          <a:xfrm>
            <a:off x="5961063" y="5084763"/>
            <a:ext cx="2332037" cy="530225"/>
          </a:xfrm>
          <a:prstGeom prst="rect">
            <a:avLst/>
          </a:prstGeom>
          <a:noFill/>
          <a:ln w="12700">
            <a:noFill/>
            <a:miter lim="800000"/>
            <a:headEnd type="none" w="sm" len="sm"/>
            <a:tailEnd type="none" w="sm" len="sm"/>
          </a:ln>
          <a:effectLst/>
        </p:spPr>
        <p:txBody>
          <a:bodyPr wrap="none">
            <a:spAutoFit/>
          </a:bodyPr>
          <a:lstStyle/>
          <a:p>
            <a:pPr fontAlgn="base">
              <a:lnSpc>
                <a:spcPct val="120000"/>
              </a:lnSpc>
              <a:spcBef>
                <a:spcPct val="50000"/>
              </a:spcBef>
              <a:buClr>
                <a:schemeClr val="tx2"/>
              </a:buClr>
              <a:buSzPct val="75000"/>
              <a:buFont typeface="Wingdings" pitchFamily="2" charset="2"/>
              <a:buNone/>
            </a:pPr>
            <a:r>
              <a:rPr lang="en-US" altLang="zh-CN" sz="2400">
                <a:solidFill>
                  <a:srgbClr val="006600"/>
                </a:solidFill>
                <a:latin typeface="仿宋_GB2312" pitchFamily="49" charset="-122"/>
              </a:rPr>
              <a:t>T1</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T2</a:t>
            </a:r>
            <a:r>
              <a:rPr lang="zh-CN" altLang="en-US" sz="2400">
                <a:solidFill>
                  <a:srgbClr val="006600"/>
                </a:solidFill>
                <a:latin typeface="仿宋_GB2312" pitchFamily="49" charset="-122"/>
              </a:rPr>
              <a:t>同时关断</a:t>
            </a:r>
          </a:p>
        </p:txBody>
      </p:sp>
    </p:spTree>
  </p:cSld>
  <p:clrMapOvr>
    <a:masterClrMapping/>
  </p:clrMapOvr>
  <p:transition>
    <p:cover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页脚占位符 4"/>
          <p:cNvSpPr>
            <a:spLocks noGrp="1"/>
          </p:cNvSpPr>
          <p:nvPr>
            <p:ph type="ftr" sz="quarter" idx="10"/>
          </p:nvPr>
        </p:nvSpPr>
        <p:spPr/>
        <p:txBody>
          <a:bodyPr/>
          <a:lstStyle/>
          <a:p>
            <a:fld id="{01D27A8C-FADD-4571-96D1-7908EC3C9FA4}" type="slidenum">
              <a:rPr lang="de-DE" altLang="zh-CN"/>
              <a:pPr/>
              <a:t>25</a:t>
            </a:fld>
            <a:endParaRPr lang="de-DE" altLang="zh-CN"/>
          </a:p>
        </p:txBody>
      </p:sp>
      <p:sp>
        <p:nvSpPr>
          <p:cNvPr id="1439748" name="Rectangle 4"/>
          <p:cNvSpPr>
            <a:spLocks noChangeArrowheads="1"/>
          </p:cNvSpPr>
          <p:nvPr/>
        </p:nvSpPr>
        <p:spPr bwMode="auto">
          <a:xfrm>
            <a:off x="0" y="1316038"/>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9749" name="Rectangle 5"/>
          <p:cNvSpPr>
            <a:spLocks noChangeArrowheads="1"/>
          </p:cNvSpPr>
          <p:nvPr/>
        </p:nvSpPr>
        <p:spPr bwMode="auto">
          <a:xfrm>
            <a:off x="0" y="3071813"/>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9756" name="Rectangle 12"/>
          <p:cNvSpPr>
            <a:spLocks noChangeArrowheads="1"/>
          </p:cNvSpPr>
          <p:nvPr/>
        </p:nvSpPr>
        <p:spPr bwMode="auto">
          <a:xfrm>
            <a:off x="0" y="2971800"/>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9757" name="Rectangle 13"/>
          <p:cNvSpPr>
            <a:spLocks noChangeArrowheads="1"/>
          </p:cNvSpPr>
          <p:nvPr/>
        </p:nvSpPr>
        <p:spPr bwMode="auto">
          <a:xfrm>
            <a:off x="0" y="2371725"/>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9758" name="Rectangle 14"/>
          <p:cNvSpPr>
            <a:spLocks noChangeArrowheads="1"/>
          </p:cNvSpPr>
          <p:nvPr/>
        </p:nvSpPr>
        <p:spPr bwMode="auto">
          <a:xfrm>
            <a:off x="0" y="2376488"/>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9759" name="Rectangle 15"/>
          <p:cNvSpPr>
            <a:spLocks noChangeArrowheads="1"/>
          </p:cNvSpPr>
          <p:nvPr/>
        </p:nvSpPr>
        <p:spPr bwMode="auto">
          <a:xfrm>
            <a:off x="0" y="2362200"/>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9760" name="Rectangle 16"/>
          <p:cNvSpPr>
            <a:spLocks noChangeArrowheads="1"/>
          </p:cNvSpPr>
          <p:nvPr/>
        </p:nvSpPr>
        <p:spPr bwMode="auto">
          <a:xfrm>
            <a:off x="0" y="1458913"/>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9761" name="Rectangle 17"/>
          <p:cNvSpPr>
            <a:spLocks noChangeArrowheads="1"/>
          </p:cNvSpPr>
          <p:nvPr/>
        </p:nvSpPr>
        <p:spPr bwMode="auto">
          <a:xfrm>
            <a:off x="0" y="1301750"/>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9762" name="Rectangle 18"/>
          <p:cNvSpPr>
            <a:spLocks noChangeArrowheads="1"/>
          </p:cNvSpPr>
          <p:nvPr/>
        </p:nvSpPr>
        <p:spPr bwMode="auto">
          <a:xfrm>
            <a:off x="0" y="3176588"/>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9763" name="Rectangle 19"/>
          <p:cNvSpPr>
            <a:spLocks noChangeArrowheads="1"/>
          </p:cNvSpPr>
          <p:nvPr/>
        </p:nvSpPr>
        <p:spPr bwMode="auto">
          <a:xfrm>
            <a:off x="0" y="3176588"/>
            <a:ext cx="9906000" cy="0"/>
          </a:xfrm>
          <a:prstGeom prst="rect">
            <a:avLst/>
          </a:prstGeom>
          <a:noFill/>
          <a:ln w="9525" algn="ctr">
            <a:noFill/>
            <a:miter lim="800000"/>
            <a:headEnd/>
            <a:tailEnd/>
          </a:ln>
          <a:effectLst/>
        </p:spPr>
        <p:txBody>
          <a:bodyPr wrap="none" anchor="ctr">
            <a:spAutoFit/>
          </a:bodyPr>
          <a:lstStyle/>
          <a:p>
            <a:endParaRPr lang="zh-CN" altLang="en-US"/>
          </a:p>
        </p:txBody>
      </p:sp>
      <p:sp>
        <p:nvSpPr>
          <p:cNvPr id="1439764" name="Rectangle 20"/>
          <p:cNvSpPr>
            <a:spLocks noChangeArrowheads="1"/>
          </p:cNvSpPr>
          <p:nvPr/>
        </p:nvSpPr>
        <p:spPr bwMode="auto">
          <a:xfrm>
            <a:off x="0" y="3176588"/>
            <a:ext cx="9906000" cy="0"/>
          </a:xfrm>
          <a:prstGeom prst="rect">
            <a:avLst/>
          </a:prstGeom>
          <a:noFill/>
          <a:ln w="9525" algn="ctr">
            <a:noFill/>
            <a:miter lim="800000"/>
            <a:headEnd/>
            <a:tailEnd/>
          </a:ln>
          <a:effectLst/>
        </p:spPr>
        <p:txBody>
          <a:bodyPr wrap="none" anchor="ctr">
            <a:spAutoFit/>
          </a:bodyPr>
          <a:lstStyle/>
          <a:p>
            <a:endParaRPr lang="zh-CN" altLang="en-US"/>
          </a:p>
        </p:txBody>
      </p:sp>
      <p:graphicFrame>
        <p:nvGraphicFramePr>
          <p:cNvPr id="1439769" name="Object 25"/>
          <p:cNvGraphicFramePr>
            <a:graphicFrameLocks noChangeAspect="1"/>
          </p:cNvGraphicFramePr>
          <p:nvPr/>
        </p:nvGraphicFramePr>
        <p:xfrm>
          <a:off x="5097463" y="1557338"/>
          <a:ext cx="3575050" cy="3671887"/>
        </p:xfrm>
        <a:graphic>
          <a:graphicData uri="http://schemas.openxmlformats.org/presentationml/2006/ole">
            <p:oleObj spid="_x0000_s1439769" name="Visio" r:id="rId3" imgW="2887788" imgH="2572932" progId="Visio.Drawing.6">
              <p:embed/>
            </p:oleObj>
          </a:graphicData>
        </a:graphic>
      </p:graphicFrame>
      <p:graphicFrame>
        <p:nvGraphicFramePr>
          <p:cNvPr id="1439770" name="Object 26"/>
          <p:cNvGraphicFramePr>
            <a:graphicFrameLocks noGrp="1" noChangeAspect="1"/>
          </p:cNvGraphicFramePr>
          <p:nvPr>
            <p:ph sz="half" idx="2"/>
          </p:nvPr>
        </p:nvGraphicFramePr>
        <p:xfrm>
          <a:off x="1065213" y="1557338"/>
          <a:ext cx="3411537" cy="3675062"/>
        </p:xfrm>
        <a:graphic>
          <a:graphicData uri="http://schemas.openxmlformats.org/presentationml/2006/ole">
            <p:oleObj spid="_x0000_s1439770" name="Visio" r:id="rId4" imgW="2887788" imgH="2572932" progId="Visio.Drawing.6">
              <p:embed/>
            </p:oleObj>
          </a:graphicData>
        </a:graphic>
      </p:graphicFrame>
      <p:sp>
        <p:nvSpPr>
          <p:cNvPr id="1439773" name="Rectangle 29"/>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双侧调制上桥臂换向过程分析</a:t>
            </a:r>
            <a:endParaRPr lang="en-US" altLang="zh-CN" sz="3600">
              <a:solidFill>
                <a:srgbClr val="006600"/>
              </a:solidFill>
              <a:latin typeface="黑体" pitchFamily="2" charset="-122"/>
              <a:ea typeface="黑体" pitchFamily="2" charset="-122"/>
            </a:endParaRPr>
          </a:p>
        </p:txBody>
      </p:sp>
      <p:sp>
        <p:nvSpPr>
          <p:cNvPr id="1439775" name="Rectangle 31"/>
          <p:cNvSpPr>
            <a:spLocks noChangeArrowheads="1"/>
          </p:cNvSpPr>
          <p:nvPr/>
        </p:nvSpPr>
        <p:spPr bwMode="auto">
          <a:xfrm>
            <a:off x="1784350" y="5373688"/>
            <a:ext cx="2332038" cy="457200"/>
          </a:xfrm>
          <a:prstGeom prst="rect">
            <a:avLst/>
          </a:prstGeom>
          <a:noFill/>
          <a:ln w="12700">
            <a:noFill/>
            <a:miter lim="800000"/>
            <a:headEnd type="none" w="sm" len="sm"/>
            <a:tailEnd type="none" w="sm" len="sm"/>
          </a:ln>
          <a:effectLst/>
        </p:spPr>
        <p:txBody>
          <a:bodyPr wrap="none">
            <a:spAutoFit/>
          </a:bodyPr>
          <a:lstStyle/>
          <a:p>
            <a:r>
              <a:rPr lang="en-US" altLang="zh-CN" sz="2400">
                <a:solidFill>
                  <a:srgbClr val="006600"/>
                </a:solidFill>
                <a:latin typeface="仿宋_GB2312" pitchFamily="49" charset="-122"/>
              </a:rPr>
              <a:t>T2</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T3</a:t>
            </a:r>
            <a:r>
              <a:rPr lang="zh-CN" altLang="en-US" sz="2400">
                <a:solidFill>
                  <a:srgbClr val="006600"/>
                </a:solidFill>
                <a:latin typeface="仿宋_GB2312" pitchFamily="49" charset="-122"/>
              </a:rPr>
              <a:t>同时导通</a:t>
            </a:r>
          </a:p>
        </p:txBody>
      </p:sp>
      <p:sp>
        <p:nvSpPr>
          <p:cNvPr id="1439777" name="Rectangle 33"/>
          <p:cNvSpPr>
            <a:spLocks noChangeArrowheads="1"/>
          </p:cNvSpPr>
          <p:nvPr/>
        </p:nvSpPr>
        <p:spPr bwMode="auto">
          <a:xfrm>
            <a:off x="5816600" y="5373688"/>
            <a:ext cx="2332038" cy="457200"/>
          </a:xfrm>
          <a:prstGeom prst="rect">
            <a:avLst/>
          </a:prstGeom>
          <a:noFill/>
          <a:ln w="12700">
            <a:noFill/>
            <a:miter lim="800000"/>
            <a:headEnd type="none" w="sm" len="sm"/>
            <a:tailEnd type="none" w="sm" len="sm"/>
          </a:ln>
          <a:effectLst/>
        </p:spPr>
        <p:txBody>
          <a:bodyPr wrap="none">
            <a:spAutoFit/>
          </a:bodyPr>
          <a:lstStyle/>
          <a:p>
            <a:r>
              <a:rPr lang="en-US" altLang="zh-CN" sz="2400">
                <a:solidFill>
                  <a:srgbClr val="006600"/>
                </a:solidFill>
                <a:latin typeface="仿宋_GB2312" pitchFamily="49" charset="-122"/>
              </a:rPr>
              <a:t>T2</a:t>
            </a:r>
            <a:r>
              <a:rPr lang="zh-CN" altLang="en-US" sz="2400">
                <a:solidFill>
                  <a:srgbClr val="006600"/>
                </a:solidFill>
                <a:latin typeface="仿宋_GB2312" pitchFamily="49" charset="-122"/>
              </a:rPr>
              <a:t>、</a:t>
            </a:r>
            <a:r>
              <a:rPr lang="en-US" altLang="zh-CN" sz="2400">
                <a:solidFill>
                  <a:srgbClr val="006600"/>
                </a:solidFill>
                <a:latin typeface="仿宋_GB2312" pitchFamily="49" charset="-122"/>
              </a:rPr>
              <a:t>T3</a:t>
            </a:r>
            <a:r>
              <a:rPr lang="zh-CN" altLang="en-US" sz="2400">
                <a:solidFill>
                  <a:srgbClr val="006600"/>
                </a:solidFill>
                <a:latin typeface="仿宋_GB2312" pitchFamily="49" charset="-122"/>
              </a:rPr>
              <a:t>同时关断</a:t>
            </a:r>
          </a:p>
        </p:txBody>
      </p:sp>
    </p:spTree>
  </p:cSld>
  <p:clrMapOvr>
    <a:masterClrMapping/>
  </p:clrMapOvr>
  <p:transition>
    <p:cover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4"/>
          <p:cNvSpPr>
            <a:spLocks noGrp="1"/>
          </p:cNvSpPr>
          <p:nvPr>
            <p:ph type="ftr" sz="quarter" idx="10"/>
          </p:nvPr>
        </p:nvSpPr>
        <p:spPr/>
        <p:txBody>
          <a:bodyPr/>
          <a:lstStyle/>
          <a:p>
            <a:fld id="{0D0BED74-0305-4ADF-820B-5C06CA18E9D3}" type="slidenum">
              <a:rPr lang="de-DE" altLang="zh-CN"/>
              <a:pPr/>
              <a:t>26</a:t>
            </a:fld>
            <a:endParaRPr lang="de-DE" altLang="zh-CN"/>
          </a:p>
        </p:txBody>
      </p:sp>
      <p:sp>
        <p:nvSpPr>
          <p:cNvPr id="1440772" name="Rectangle 4"/>
          <p:cNvSpPr>
            <a:spLocks noGrp="1" noChangeArrowheads="1"/>
          </p:cNvSpPr>
          <p:nvPr>
            <p:ph type="body" sz="half" idx="1"/>
          </p:nvPr>
        </p:nvSpPr>
        <p:spPr>
          <a:xfrm>
            <a:off x="488950" y="1773238"/>
            <a:ext cx="8778875" cy="3744912"/>
          </a:xfrm>
          <a:noFill/>
          <a:ln/>
        </p:spPr>
        <p:txBody>
          <a:bodyPr/>
          <a:lstStyle/>
          <a:p>
            <a:pPr marL="609600" indent="-609600" defTabSz="914400">
              <a:lnSpc>
                <a:spcPct val="120000"/>
              </a:lnSpc>
              <a:spcBef>
                <a:spcPct val="30000"/>
              </a:spcBef>
            </a:pPr>
            <a:r>
              <a:rPr lang="zh-CN" altLang="en-US" sz="2400">
                <a:solidFill>
                  <a:srgbClr val="006600"/>
                </a:solidFill>
                <a:latin typeface="仿宋_GB2312" pitchFamily="49" charset="-122"/>
                <a:ea typeface="仿宋_GB2312" pitchFamily="49" charset="-122"/>
              </a:rPr>
              <a:t>功率管开通，转矩脉动相同；</a:t>
            </a:r>
          </a:p>
          <a:p>
            <a:pPr marL="609600" indent="-609600" defTabSz="914400">
              <a:lnSpc>
                <a:spcPct val="120000"/>
              </a:lnSpc>
              <a:spcBef>
                <a:spcPct val="30000"/>
              </a:spcBef>
            </a:pPr>
            <a:r>
              <a:rPr lang="zh-CN" altLang="en-US" sz="2400">
                <a:solidFill>
                  <a:srgbClr val="006600"/>
                </a:solidFill>
                <a:latin typeface="仿宋_GB2312" pitchFamily="49" charset="-122"/>
                <a:ea typeface="仿宋_GB2312" pitchFamily="49" charset="-122"/>
              </a:rPr>
              <a:t>功率管关断，单侧调制转矩脉动大于双侧调制转矩脉动；</a:t>
            </a:r>
          </a:p>
          <a:p>
            <a:pPr marL="609600" indent="-609600" defTabSz="914400">
              <a:lnSpc>
                <a:spcPct val="120000"/>
              </a:lnSpc>
              <a:spcBef>
                <a:spcPct val="30000"/>
              </a:spcBef>
            </a:pPr>
            <a:r>
              <a:rPr lang="zh-CN" altLang="en-US" sz="2400">
                <a:solidFill>
                  <a:srgbClr val="006600"/>
                </a:solidFill>
                <a:latin typeface="仿宋_GB2312" pitchFamily="49" charset="-122"/>
                <a:ea typeface="仿宋_GB2312" pitchFamily="49" charset="-122"/>
              </a:rPr>
              <a:t>单侧调制存在相见续流现象，换相时间长；</a:t>
            </a:r>
          </a:p>
          <a:p>
            <a:pPr marL="609600" indent="-609600" defTabSz="914400">
              <a:lnSpc>
                <a:spcPct val="120000"/>
              </a:lnSpc>
              <a:spcBef>
                <a:spcPct val="30000"/>
              </a:spcBef>
            </a:pPr>
            <a:r>
              <a:rPr lang="zh-CN" altLang="en-US" sz="2400">
                <a:solidFill>
                  <a:srgbClr val="006600"/>
                </a:solidFill>
                <a:latin typeface="仿宋_GB2312" pitchFamily="49" charset="-122"/>
                <a:ea typeface="仿宋_GB2312" pitchFamily="49" charset="-122"/>
              </a:rPr>
              <a:t>双侧调制引入直流母线电压到续流回路，产生反电压，换相时间短；</a:t>
            </a:r>
          </a:p>
          <a:p>
            <a:pPr marL="609600" indent="-609600" defTabSz="914400">
              <a:lnSpc>
                <a:spcPct val="120000"/>
              </a:lnSpc>
              <a:spcBef>
                <a:spcPct val="30000"/>
              </a:spcBef>
            </a:pPr>
            <a:r>
              <a:rPr lang="zh-CN" altLang="en-US" sz="2400">
                <a:solidFill>
                  <a:srgbClr val="006600"/>
                </a:solidFill>
                <a:latin typeface="仿宋_GB2312" pitchFamily="49" charset="-122"/>
                <a:ea typeface="仿宋_GB2312" pitchFamily="49" charset="-122"/>
              </a:rPr>
              <a:t>单侧调制较双侧调制损耗小。</a:t>
            </a:r>
            <a:endParaRPr lang="en-US" altLang="zh-CN" sz="2400">
              <a:solidFill>
                <a:srgbClr val="006600"/>
              </a:solidFill>
              <a:latin typeface="仿宋_GB2312" pitchFamily="49" charset="-122"/>
              <a:ea typeface="仿宋_GB2312" pitchFamily="49" charset="-122"/>
            </a:endParaRPr>
          </a:p>
        </p:txBody>
      </p:sp>
      <p:sp>
        <p:nvSpPr>
          <p:cNvPr id="1440794" name="Rectangle 26"/>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不同调制方式的转矩脉动对比分析</a:t>
            </a:r>
            <a:endParaRPr lang="en-US" altLang="zh-CN" sz="3600">
              <a:solidFill>
                <a:srgbClr val="006600"/>
              </a:solidFill>
              <a:latin typeface="黑体" pitchFamily="2" charset="-122"/>
              <a:ea typeface="黑体" pitchFamily="2" charset="-122"/>
            </a:endParaRPr>
          </a:p>
        </p:txBody>
      </p:sp>
    </p:spTree>
  </p:cSld>
  <p:clrMapOvr>
    <a:masterClrMapping/>
  </p:clrMapOvr>
  <p:transition>
    <p:cover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页脚占位符 3"/>
          <p:cNvSpPr>
            <a:spLocks noGrp="1"/>
          </p:cNvSpPr>
          <p:nvPr>
            <p:ph type="ftr" sz="quarter" idx="10"/>
          </p:nvPr>
        </p:nvSpPr>
        <p:spPr/>
        <p:txBody>
          <a:bodyPr/>
          <a:lstStyle/>
          <a:p>
            <a:fld id="{E2A96F5B-73B7-450D-AE5C-D91DE299C59A}" type="slidenum">
              <a:rPr lang="de-DE" altLang="zh-CN"/>
              <a:pPr/>
              <a:t>27</a:t>
            </a:fld>
            <a:endParaRPr lang="de-DE" altLang="zh-CN"/>
          </a:p>
        </p:txBody>
      </p:sp>
      <p:sp>
        <p:nvSpPr>
          <p:cNvPr id="1454082"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无刷直流电机的相电流分析</a:t>
            </a:r>
            <a:endParaRPr lang="en-US" altLang="zh-CN" sz="3600">
              <a:solidFill>
                <a:srgbClr val="006600"/>
              </a:solidFill>
              <a:latin typeface="黑体" pitchFamily="2" charset="-122"/>
              <a:ea typeface="黑体" pitchFamily="2" charset="-122"/>
            </a:endParaRPr>
          </a:p>
        </p:txBody>
      </p:sp>
      <p:pic>
        <p:nvPicPr>
          <p:cNvPr id="1454084" name="Picture 4"/>
          <p:cNvPicPr>
            <a:picLocks noChangeAspect="1" noChangeArrowheads="1"/>
          </p:cNvPicPr>
          <p:nvPr/>
        </p:nvPicPr>
        <p:blipFill>
          <a:blip r:embed="rId3"/>
          <a:srcRect/>
          <a:stretch>
            <a:fillRect/>
          </a:stretch>
        </p:blipFill>
        <p:spPr bwMode="auto">
          <a:xfrm>
            <a:off x="488950" y="1341438"/>
            <a:ext cx="2747963" cy="2390775"/>
          </a:xfrm>
          <a:prstGeom prst="rect">
            <a:avLst/>
          </a:prstGeom>
          <a:noFill/>
        </p:spPr>
      </p:pic>
      <p:pic>
        <p:nvPicPr>
          <p:cNvPr id="1454083" name="Picture 3"/>
          <p:cNvPicPr>
            <a:picLocks noChangeAspect="1" noChangeArrowheads="1"/>
          </p:cNvPicPr>
          <p:nvPr/>
        </p:nvPicPr>
        <p:blipFill>
          <a:blip r:embed="rId4"/>
          <a:srcRect/>
          <a:stretch>
            <a:fillRect/>
          </a:stretch>
        </p:blipFill>
        <p:spPr bwMode="auto">
          <a:xfrm>
            <a:off x="344488" y="3878263"/>
            <a:ext cx="2879725" cy="2246312"/>
          </a:xfrm>
          <a:prstGeom prst="rect">
            <a:avLst/>
          </a:prstGeom>
          <a:noFill/>
        </p:spPr>
      </p:pic>
      <p:pic>
        <p:nvPicPr>
          <p:cNvPr id="1454087" name="Picture 7" descr="ia_uao1"/>
          <p:cNvPicPr>
            <a:picLocks noChangeAspect="1" noChangeArrowheads="1"/>
          </p:cNvPicPr>
          <p:nvPr/>
        </p:nvPicPr>
        <p:blipFill>
          <a:blip r:embed="rId5"/>
          <a:srcRect/>
          <a:stretch>
            <a:fillRect/>
          </a:stretch>
        </p:blipFill>
        <p:spPr bwMode="auto">
          <a:xfrm>
            <a:off x="3625850" y="1341438"/>
            <a:ext cx="2767013" cy="2409825"/>
          </a:xfrm>
          <a:prstGeom prst="rect">
            <a:avLst/>
          </a:prstGeom>
          <a:noFill/>
        </p:spPr>
      </p:pic>
      <p:pic>
        <p:nvPicPr>
          <p:cNvPr id="1454086" name="Picture 6"/>
          <p:cNvPicPr>
            <a:picLocks noChangeAspect="1" noChangeArrowheads="1"/>
          </p:cNvPicPr>
          <p:nvPr/>
        </p:nvPicPr>
        <p:blipFill>
          <a:blip r:embed="rId6"/>
          <a:srcRect/>
          <a:stretch>
            <a:fillRect/>
          </a:stretch>
        </p:blipFill>
        <p:spPr bwMode="auto">
          <a:xfrm>
            <a:off x="3384550" y="3813175"/>
            <a:ext cx="2936875" cy="2352675"/>
          </a:xfrm>
          <a:prstGeom prst="rect">
            <a:avLst/>
          </a:prstGeom>
          <a:noFill/>
        </p:spPr>
      </p:pic>
      <p:pic>
        <p:nvPicPr>
          <p:cNvPr id="1454090" name="Picture 10" descr="ia_uan1"/>
          <p:cNvPicPr>
            <a:picLocks noChangeAspect="1" noChangeArrowheads="1"/>
          </p:cNvPicPr>
          <p:nvPr/>
        </p:nvPicPr>
        <p:blipFill>
          <a:blip r:embed="rId7"/>
          <a:srcRect/>
          <a:stretch>
            <a:fillRect/>
          </a:stretch>
        </p:blipFill>
        <p:spPr bwMode="auto">
          <a:xfrm>
            <a:off x="6711950" y="1341438"/>
            <a:ext cx="2705100" cy="2344737"/>
          </a:xfrm>
          <a:prstGeom prst="rect">
            <a:avLst/>
          </a:prstGeom>
          <a:noFill/>
        </p:spPr>
      </p:pic>
      <p:pic>
        <p:nvPicPr>
          <p:cNvPr id="1454089" name="Picture 9"/>
          <p:cNvPicPr>
            <a:picLocks noChangeAspect="1" noChangeArrowheads="1"/>
          </p:cNvPicPr>
          <p:nvPr/>
        </p:nvPicPr>
        <p:blipFill>
          <a:blip r:embed="rId8"/>
          <a:srcRect/>
          <a:stretch>
            <a:fillRect/>
          </a:stretch>
        </p:blipFill>
        <p:spPr bwMode="auto">
          <a:xfrm>
            <a:off x="6532563" y="3873500"/>
            <a:ext cx="2868612" cy="2290763"/>
          </a:xfrm>
          <a:prstGeom prst="rect">
            <a:avLst/>
          </a:prstGeom>
          <a:noFill/>
        </p:spPr>
      </p:pic>
    </p:spTree>
  </p:cSld>
  <p:clrMapOvr>
    <a:masterClrMapping/>
  </p:clrMapOvr>
  <p:transition>
    <p:cover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页脚占位符 3"/>
          <p:cNvSpPr>
            <a:spLocks noGrp="1"/>
          </p:cNvSpPr>
          <p:nvPr>
            <p:ph type="ftr" sz="quarter" idx="10"/>
          </p:nvPr>
        </p:nvSpPr>
        <p:spPr/>
        <p:txBody>
          <a:bodyPr/>
          <a:lstStyle/>
          <a:p>
            <a:fld id="{10CFB59E-C6C2-4D4C-8B2F-EF48FA82BB39}" type="slidenum">
              <a:rPr lang="de-DE" altLang="zh-CN"/>
              <a:pPr/>
              <a:t>28</a:t>
            </a:fld>
            <a:endParaRPr lang="de-DE" altLang="zh-CN"/>
          </a:p>
        </p:txBody>
      </p:sp>
      <p:sp>
        <p:nvSpPr>
          <p:cNvPr id="1449986"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无刷直流电机的相电流分析</a:t>
            </a:r>
            <a:endParaRPr lang="en-US" altLang="zh-CN" sz="3600">
              <a:solidFill>
                <a:srgbClr val="006600"/>
              </a:solidFill>
              <a:latin typeface="黑体" pitchFamily="2" charset="-122"/>
              <a:ea typeface="黑体" pitchFamily="2" charset="-122"/>
            </a:endParaRPr>
          </a:p>
        </p:txBody>
      </p:sp>
      <p:pic>
        <p:nvPicPr>
          <p:cNvPr id="1449989" name="Picture 5" descr="ia_uac1"/>
          <p:cNvPicPr>
            <a:picLocks noChangeAspect="1" noChangeArrowheads="1"/>
          </p:cNvPicPr>
          <p:nvPr/>
        </p:nvPicPr>
        <p:blipFill>
          <a:blip r:embed="rId3"/>
          <a:srcRect/>
          <a:stretch>
            <a:fillRect/>
          </a:stretch>
        </p:blipFill>
        <p:spPr bwMode="auto">
          <a:xfrm>
            <a:off x="415925" y="1341438"/>
            <a:ext cx="2784475" cy="2413000"/>
          </a:xfrm>
          <a:prstGeom prst="rect">
            <a:avLst/>
          </a:prstGeom>
          <a:noFill/>
        </p:spPr>
      </p:pic>
      <p:pic>
        <p:nvPicPr>
          <p:cNvPr id="1449988" name="Picture 4"/>
          <p:cNvPicPr>
            <a:picLocks noChangeAspect="1" noChangeArrowheads="1"/>
          </p:cNvPicPr>
          <p:nvPr/>
        </p:nvPicPr>
        <p:blipFill>
          <a:blip r:embed="rId4"/>
          <a:srcRect/>
          <a:stretch>
            <a:fillRect/>
          </a:stretch>
        </p:blipFill>
        <p:spPr bwMode="auto">
          <a:xfrm>
            <a:off x="200025" y="3789363"/>
            <a:ext cx="2949575" cy="2355850"/>
          </a:xfrm>
          <a:prstGeom prst="rect">
            <a:avLst/>
          </a:prstGeom>
          <a:noFill/>
        </p:spPr>
      </p:pic>
      <p:sp>
        <p:nvSpPr>
          <p:cNvPr id="1449990" name="Rectangle 6"/>
          <p:cNvSpPr>
            <a:spLocks noChangeArrowheads="1"/>
          </p:cNvSpPr>
          <p:nvPr/>
        </p:nvSpPr>
        <p:spPr bwMode="auto">
          <a:xfrm>
            <a:off x="0" y="2205038"/>
            <a:ext cx="9178925" cy="6985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pic>
        <p:nvPicPr>
          <p:cNvPr id="1449992" name="Picture 8" descr="ia_uno1"/>
          <p:cNvPicPr>
            <a:picLocks noChangeAspect="1" noChangeArrowheads="1"/>
          </p:cNvPicPr>
          <p:nvPr/>
        </p:nvPicPr>
        <p:blipFill>
          <a:blip r:embed="rId5"/>
          <a:srcRect/>
          <a:stretch>
            <a:fillRect/>
          </a:stretch>
        </p:blipFill>
        <p:spPr bwMode="auto">
          <a:xfrm>
            <a:off x="3513138" y="1341438"/>
            <a:ext cx="2784475" cy="2413000"/>
          </a:xfrm>
          <a:prstGeom prst="rect">
            <a:avLst/>
          </a:prstGeom>
          <a:noFill/>
        </p:spPr>
      </p:pic>
      <p:pic>
        <p:nvPicPr>
          <p:cNvPr id="1449991" name="Picture 7"/>
          <p:cNvPicPr>
            <a:picLocks noChangeAspect="1" noChangeArrowheads="1"/>
          </p:cNvPicPr>
          <p:nvPr/>
        </p:nvPicPr>
        <p:blipFill>
          <a:blip r:embed="rId6"/>
          <a:srcRect/>
          <a:stretch>
            <a:fillRect/>
          </a:stretch>
        </p:blipFill>
        <p:spPr bwMode="auto">
          <a:xfrm>
            <a:off x="6465888" y="3787775"/>
            <a:ext cx="3024187" cy="2378075"/>
          </a:xfrm>
          <a:prstGeom prst="rect">
            <a:avLst/>
          </a:prstGeom>
          <a:noFill/>
        </p:spPr>
      </p:pic>
      <p:sp>
        <p:nvSpPr>
          <p:cNvPr id="1449993" name="Rectangle 9"/>
          <p:cNvSpPr>
            <a:spLocks noChangeArrowheads="1"/>
          </p:cNvSpPr>
          <p:nvPr/>
        </p:nvSpPr>
        <p:spPr bwMode="auto">
          <a:xfrm>
            <a:off x="0" y="2214563"/>
            <a:ext cx="9178925" cy="6985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pic>
        <p:nvPicPr>
          <p:cNvPr id="1449995" name="Picture 11"/>
          <p:cNvPicPr>
            <a:picLocks noChangeAspect="1" noChangeArrowheads="1"/>
          </p:cNvPicPr>
          <p:nvPr/>
        </p:nvPicPr>
        <p:blipFill>
          <a:blip r:embed="rId7"/>
          <a:srcRect/>
          <a:stretch>
            <a:fillRect/>
          </a:stretch>
        </p:blipFill>
        <p:spPr bwMode="auto">
          <a:xfrm>
            <a:off x="3297238" y="3794125"/>
            <a:ext cx="3024187" cy="2371725"/>
          </a:xfrm>
          <a:prstGeom prst="rect">
            <a:avLst/>
          </a:prstGeom>
          <a:noFill/>
        </p:spPr>
      </p:pic>
      <p:pic>
        <p:nvPicPr>
          <p:cNvPr id="1449994" name="Picture 10"/>
          <p:cNvPicPr>
            <a:picLocks noChangeAspect="1" noChangeArrowheads="1"/>
          </p:cNvPicPr>
          <p:nvPr/>
        </p:nvPicPr>
        <p:blipFill>
          <a:blip r:embed="rId8"/>
          <a:srcRect/>
          <a:stretch>
            <a:fillRect/>
          </a:stretch>
        </p:blipFill>
        <p:spPr bwMode="auto">
          <a:xfrm>
            <a:off x="6465888" y="1412875"/>
            <a:ext cx="2952750" cy="2349500"/>
          </a:xfrm>
          <a:prstGeom prst="rect">
            <a:avLst/>
          </a:prstGeom>
          <a:noFill/>
        </p:spPr>
      </p:pic>
    </p:spTree>
  </p:cSld>
  <p:clrMapOvr>
    <a:masterClrMapping/>
  </p:clrMapOvr>
  <p:transition>
    <p:cover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3"/>
          <p:cNvSpPr>
            <a:spLocks noGrp="1"/>
          </p:cNvSpPr>
          <p:nvPr>
            <p:ph type="ftr" sz="quarter" idx="10"/>
          </p:nvPr>
        </p:nvSpPr>
        <p:spPr/>
        <p:txBody>
          <a:bodyPr/>
          <a:lstStyle/>
          <a:p>
            <a:fld id="{141BE197-3B9C-460C-A85B-241867509A05}" type="slidenum">
              <a:rPr lang="de-DE" altLang="zh-CN"/>
              <a:pPr/>
              <a:t>29</a:t>
            </a:fld>
            <a:endParaRPr lang="de-DE" altLang="zh-CN"/>
          </a:p>
        </p:txBody>
      </p:sp>
      <p:sp>
        <p:nvSpPr>
          <p:cNvPr id="1497090"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无刷直流电机的相电流分析</a:t>
            </a:r>
            <a:endParaRPr lang="en-US" altLang="zh-CN" sz="3600">
              <a:solidFill>
                <a:srgbClr val="006600"/>
              </a:solidFill>
              <a:latin typeface="黑体" pitchFamily="2" charset="-122"/>
              <a:ea typeface="黑体" pitchFamily="2" charset="-122"/>
            </a:endParaRPr>
          </a:p>
        </p:txBody>
      </p:sp>
      <p:pic>
        <p:nvPicPr>
          <p:cNvPr id="1497092" name="Picture 4" descr="ia_uan1"/>
          <p:cNvPicPr>
            <a:picLocks noChangeAspect="1" noChangeArrowheads="1"/>
          </p:cNvPicPr>
          <p:nvPr/>
        </p:nvPicPr>
        <p:blipFill>
          <a:blip r:embed="rId3"/>
          <a:srcRect/>
          <a:stretch>
            <a:fillRect/>
          </a:stretch>
        </p:blipFill>
        <p:spPr bwMode="auto">
          <a:xfrm>
            <a:off x="5457825" y="1341438"/>
            <a:ext cx="2519363" cy="2281237"/>
          </a:xfrm>
          <a:prstGeom prst="rect">
            <a:avLst/>
          </a:prstGeom>
          <a:noFill/>
        </p:spPr>
      </p:pic>
      <p:pic>
        <p:nvPicPr>
          <p:cNvPr id="1497094" name="Picture 6" descr="ia_uao1"/>
          <p:cNvPicPr>
            <a:picLocks noChangeAspect="1" noChangeArrowheads="1"/>
          </p:cNvPicPr>
          <p:nvPr/>
        </p:nvPicPr>
        <p:blipFill>
          <a:blip r:embed="rId4"/>
          <a:srcRect/>
          <a:stretch>
            <a:fillRect/>
          </a:stretch>
        </p:blipFill>
        <p:spPr bwMode="auto">
          <a:xfrm>
            <a:off x="1712913" y="1341438"/>
            <a:ext cx="2519362" cy="2281237"/>
          </a:xfrm>
          <a:prstGeom prst="rect">
            <a:avLst/>
          </a:prstGeom>
          <a:noFill/>
        </p:spPr>
      </p:pic>
      <p:pic>
        <p:nvPicPr>
          <p:cNvPr id="1497095" name="Picture 7"/>
          <p:cNvPicPr>
            <a:picLocks noChangeAspect="1" noChangeArrowheads="1"/>
          </p:cNvPicPr>
          <p:nvPr/>
        </p:nvPicPr>
        <p:blipFill>
          <a:blip r:embed="rId5"/>
          <a:srcRect/>
          <a:stretch>
            <a:fillRect/>
          </a:stretch>
        </p:blipFill>
        <p:spPr bwMode="auto">
          <a:xfrm>
            <a:off x="1712913" y="3721100"/>
            <a:ext cx="2519362" cy="2482850"/>
          </a:xfrm>
          <a:prstGeom prst="rect">
            <a:avLst/>
          </a:prstGeom>
          <a:noFill/>
        </p:spPr>
      </p:pic>
      <p:pic>
        <p:nvPicPr>
          <p:cNvPr id="1497096" name="Picture 8"/>
          <p:cNvPicPr>
            <a:picLocks noChangeAspect="1" noChangeArrowheads="1"/>
          </p:cNvPicPr>
          <p:nvPr/>
        </p:nvPicPr>
        <p:blipFill>
          <a:blip r:embed="rId6"/>
          <a:srcRect t="667"/>
          <a:stretch>
            <a:fillRect/>
          </a:stretch>
        </p:blipFill>
        <p:spPr bwMode="auto">
          <a:xfrm>
            <a:off x="5457825" y="3695700"/>
            <a:ext cx="2522538" cy="2470150"/>
          </a:xfrm>
          <a:prstGeom prst="rect">
            <a:avLst/>
          </a:prstGeom>
          <a:noFill/>
        </p:spPr>
      </p:pic>
    </p:spTree>
  </p:cSld>
  <p:clrMapOvr>
    <a:masterClrMapping/>
  </p:clrMapOvr>
  <p:transition>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3"/>
          <p:cNvSpPr>
            <a:spLocks noGrp="1"/>
          </p:cNvSpPr>
          <p:nvPr>
            <p:ph type="ftr" sz="quarter" idx="10"/>
          </p:nvPr>
        </p:nvSpPr>
        <p:spPr/>
        <p:txBody>
          <a:bodyPr/>
          <a:lstStyle/>
          <a:p>
            <a:fld id="{3A570233-3D9E-4625-AD06-81A1AE3602AA}" type="slidenum">
              <a:rPr lang="de-DE" altLang="zh-CN"/>
              <a:pPr/>
              <a:t>3</a:t>
            </a:fld>
            <a:endParaRPr lang="de-DE" altLang="zh-CN"/>
          </a:p>
        </p:txBody>
      </p:sp>
      <p:sp>
        <p:nvSpPr>
          <p:cNvPr id="1378306"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几个术语解释</a:t>
            </a:r>
            <a:endParaRPr lang="en-US" altLang="zh-CN" sz="3600">
              <a:solidFill>
                <a:srgbClr val="006600"/>
              </a:solidFill>
              <a:latin typeface="黑体" pitchFamily="2" charset="-122"/>
              <a:ea typeface="黑体" pitchFamily="2" charset="-122"/>
            </a:endParaRPr>
          </a:p>
        </p:txBody>
      </p:sp>
      <p:graphicFrame>
        <p:nvGraphicFramePr>
          <p:cNvPr id="1378319" name="Object 15"/>
          <p:cNvGraphicFramePr>
            <a:graphicFrameLocks noChangeAspect="1"/>
          </p:cNvGraphicFramePr>
          <p:nvPr>
            <p:ph idx="1"/>
          </p:nvPr>
        </p:nvGraphicFramePr>
        <p:xfrm>
          <a:off x="5024438" y="1844675"/>
          <a:ext cx="4059237" cy="3587750"/>
        </p:xfrm>
        <a:graphic>
          <a:graphicData uri="http://schemas.openxmlformats.org/presentationml/2006/ole">
            <p:oleObj spid="_x0000_s1378319" name="Visio" r:id="rId4" imgW="2887788" imgH="2553473" progId="Visio.Drawing.6">
              <p:embed/>
            </p:oleObj>
          </a:graphicData>
        </a:graphic>
      </p:graphicFrame>
      <p:pic>
        <p:nvPicPr>
          <p:cNvPr id="1378321" name="Picture 17"/>
          <p:cNvPicPr>
            <a:picLocks noChangeAspect="1" noChangeArrowheads="1"/>
          </p:cNvPicPr>
          <p:nvPr/>
        </p:nvPicPr>
        <p:blipFill>
          <a:blip r:embed="rId5"/>
          <a:srcRect/>
          <a:stretch>
            <a:fillRect/>
          </a:stretch>
        </p:blipFill>
        <p:spPr bwMode="auto">
          <a:xfrm>
            <a:off x="920750" y="1989138"/>
            <a:ext cx="3529013" cy="3343275"/>
          </a:xfrm>
          <a:prstGeom prst="rect">
            <a:avLst/>
          </a:prstGeom>
          <a:noFill/>
          <a:ln w="12700">
            <a:noFill/>
            <a:miter lim="800000"/>
            <a:headEnd type="none" w="sm" len="sm"/>
            <a:tailEnd type="none" w="sm" len="sm"/>
          </a:ln>
          <a:effectLst/>
        </p:spPr>
      </p:pic>
    </p:spTree>
  </p:cSld>
  <p:clrMapOvr>
    <a:masterClrMapping/>
  </p:clrMapOvr>
  <p:transition>
    <p:cover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3"/>
          <p:cNvSpPr>
            <a:spLocks noGrp="1"/>
          </p:cNvSpPr>
          <p:nvPr>
            <p:ph type="ftr" sz="quarter" idx="10"/>
          </p:nvPr>
        </p:nvSpPr>
        <p:spPr/>
        <p:txBody>
          <a:bodyPr/>
          <a:lstStyle/>
          <a:p>
            <a:fld id="{838D4BCE-CE51-43CB-A6D3-2F889249D4F1}" type="slidenum">
              <a:rPr lang="de-DE" altLang="zh-CN"/>
              <a:pPr/>
              <a:t>30</a:t>
            </a:fld>
            <a:endParaRPr lang="de-DE" altLang="zh-CN"/>
          </a:p>
        </p:txBody>
      </p:sp>
      <p:sp>
        <p:nvSpPr>
          <p:cNvPr id="1495042"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无刷直流电机的相电流分析</a:t>
            </a:r>
            <a:endParaRPr lang="en-US" altLang="zh-CN" sz="3600">
              <a:solidFill>
                <a:srgbClr val="006600"/>
              </a:solidFill>
              <a:latin typeface="黑体" pitchFamily="2" charset="-122"/>
              <a:ea typeface="黑体" pitchFamily="2" charset="-122"/>
            </a:endParaRPr>
          </a:p>
        </p:txBody>
      </p:sp>
      <p:pic>
        <p:nvPicPr>
          <p:cNvPr id="1495043" name="Picture 3" descr="ia_uno1"/>
          <p:cNvPicPr>
            <a:picLocks noChangeAspect="1" noChangeArrowheads="1"/>
          </p:cNvPicPr>
          <p:nvPr/>
        </p:nvPicPr>
        <p:blipFill>
          <a:blip r:embed="rId3"/>
          <a:srcRect/>
          <a:stretch>
            <a:fillRect/>
          </a:stretch>
        </p:blipFill>
        <p:spPr bwMode="auto">
          <a:xfrm>
            <a:off x="5457825" y="1292225"/>
            <a:ext cx="2519363" cy="2281238"/>
          </a:xfrm>
          <a:prstGeom prst="rect">
            <a:avLst/>
          </a:prstGeom>
          <a:noFill/>
        </p:spPr>
      </p:pic>
      <p:pic>
        <p:nvPicPr>
          <p:cNvPr id="1495045" name="Picture 5" descr="ia_uac1"/>
          <p:cNvPicPr>
            <a:picLocks noChangeAspect="1" noChangeArrowheads="1"/>
          </p:cNvPicPr>
          <p:nvPr/>
        </p:nvPicPr>
        <p:blipFill>
          <a:blip r:embed="rId4"/>
          <a:srcRect/>
          <a:stretch>
            <a:fillRect/>
          </a:stretch>
        </p:blipFill>
        <p:spPr bwMode="auto">
          <a:xfrm>
            <a:off x="1712913" y="1341438"/>
            <a:ext cx="2520950" cy="2282825"/>
          </a:xfrm>
          <a:prstGeom prst="rect">
            <a:avLst/>
          </a:prstGeom>
          <a:noFill/>
        </p:spPr>
      </p:pic>
      <p:pic>
        <p:nvPicPr>
          <p:cNvPr id="1495047" name="Picture 7"/>
          <p:cNvPicPr>
            <a:picLocks noChangeAspect="1" noChangeArrowheads="1"/>
          </p:cNvPicPr>
          <p:nvPr/>
        </p:nvPicPr>
        <p:blipFill>
          <a:blip r:embed="rId5"/>
          <a:srcRect/>
          <a:stretch>
            <a:fillRect/>
          </a:stretch>
        </p:blipFill>
        <p:spPr bwMode="auto">
          <a:xfrm>
            <a:off x="5457825" y="3644900"/>
            <a:ext cx="2522538" cy="2505075"/>
          </a:xfrm>
          <a:prstGeom prst="rect">
            <a:avLst/>
          </a:prstGeom>
          <a:noFill/>
        </p:spPr>
      </p:pic>
      <p:pic>
        <p:nvPicPr>
          <p:cNvPr id="1495048" name="Picture 8"/>
          <p:cNvPicPr>
            <a:picLocks noChangeAspect="1" noChangeArrowheads="1"/>
          </p:cNvPicPr>
          <p:nvPr/>
        </p:nvPicPr>
        <p:blipFill>
          <a:blip r:embed="rId6"/>
          <a:srcRect/>
          <a:stretch>
            <a:fillRect/>
          </a:stretch>
        </p:blipFill>
        <p:spPr bwMode="auto">
          <a:xfrm>
            <a:off x="1712913" y="3663950"/>
            <a:ext cx="2519362" cy="2501900"/>
          </a:xfrm>
          <a:prstGeom prst="rect">
            <a:avLst/>
          </a:prstGeom>
          <a:noFill/>
        </p:spPr>
      </p:pic>
    </p:spTree>
  </p:cSld>
  <p:clrMapOvr>
    <a:masterClrMapping/>
  </p:clrMapOvr>
  <p:transition>
    <p:cover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页脚占位符 3"/>
          <p:cNvSpPr>
            <a:spLocks noGrp="1"/>
          </p:cNvSpPr>
          <p:nvPr>
            <p:ph type="ftr" sz="quarter" idx="10"/>
          </p:nvPr>
        </p:nvSpPr>
        <p:spPr/>
        <p:txBody>
          <a:bodyPr/>
          <a:lstStyle/>
          <a:p>
            <a:fld id="{41498EBE-053E-45EC-B607-BF69E3C26D54}" type="slidenum">
              <a:rPr lang="de-DE" altLang="zh-CN"/>
              <a:pPr/>
              <a:t>31</a:t>
            </a:fld>
            <a:endParaRPr lang="de-DE" altLang="zh-CN"/>
          </a:p>
        </p:txBody>
      </p:sp>
      <p:sp>
        <p:nvSpPr>
          <p:cNvPr id="1415170"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制动控制</a:t>
            </a:r>
            <a:endParaRPr lang="en-US" altLang="zh-CN" sz="3600">
              <a:solidFill>
                <a:srgbClr val="006600"/>
              </a:solidFill>
              <a:latin typeface="黑体" pitchFamily="2" charset="-122"/>
              <a:ea typeface="黑体" pitchFamily="2" charset="-122"/>
            </a:endParaRPr>
          </a:p>
        </p:txBody>
      </p:sp>
      <p:sp>
        <p:nvSpPr>
          <p:cNvPr id="1415178" name="Rectangle 10"/>
          <p:cNvSpPr>
            <a:spLocks noChangeArrowheads="1"/>
          </p:cNvSpPr>
          <p:nvPr/>
        </p:nvSpPr>
        <p:spPr bwMode="auto">
          <a:xfrm>
            <a:off x="0" y="2681288"/>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415177" name="Object 9"/>
          <p:cNvGraphicFramePr>
            <a:graphicFrameLocks noChangeAspect="1"/>
          </p:cNvGraphicFramePr>
          <p:nvPr/>
        </p:nvGraphicFramePr>
        <p:xfrm>
          <a:off x="849313" y="1557338"/>
          <a:ext cx="3816350" cy="2219325"/>
        </p:xfrm>
        <a:graphic>
          <a:graphicData uri="http://schemas.openxmlformats.org/presentationml/2006/ole">
            <p:oleObj spid="_x0000_s1415177" name="Visio" r:id="rId4" imgW="3184731" imgH="1777990" progId="Visio.Drawing.11">
              <p:embed/>
            </p:oleObj>
          </a:graphicData>
        </a:graphic>
      </p:graphicFrame>
      <p:sp>
        <p:nvSpPr>
          <p:cNvPr id="1415180" name="Rectangle 12"/>
          <p:cNvSpPr>
            <a:spLocks noChangeArrowheads="1"/>
          </p:cNvSpPr>
          <p:nvPr/>
        </p:nvSpPr>
        <p:spPr bwMode="auto">
          <a:xfrm>
            <a:off x="0" y="3195638"/>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415179" name="Object 11"/>
          <p:cNvGraphicFramePr>
            <a:graphicFrameLocks noChangeAspect="1"/>
          </p:cNvGraphicFramePr>
          <p:nvPr/>
        </p:nvGraphicFramePr>
        <p:xfrm>
          <a:off x="1065213" y="4797425"/>
          <a:ext cx="2592387" cy="1031875"/>
        </p:xfrm>
        <a:graphic>
          <a:graphicData uri="http://schemas.openxmlformats.org/presentationml/2006/ole">
            <p:oleObj spid="_x0000_s1415179" name="公式" r:id="rId5" imgW="1168400" imgH="469900" progId="Equation.3">
              <p:embed/>
            </p:oleObj>
          </a:graphicData>
        </a:graphic>
      </p:graphicFrame>
      <p:sp>
        <p:nvSpPr>
          <p:cNvPr id="1415182" name="Rectangle 14"/>
          <p:cNvSpPr>
            <a:spLocks noChangeArrowheads="1"/>
          </p:cNvSpPr>
          <p:nvPr/>
        </p:nvSpPr>
        <p:spPr bwMode="auto">
          <a:xfrm>
            <a:off x="0" y="3205163"/>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415181" name="Object 13"/>
          <p:cNvGraphicFramePr>
            <a:graphicFrameLocks noChangeAspect="1"/>
          </p:cNvGraphicFramePr>
          <p:nvPr/>
        </p:nvGraphicFramePr>
        <p:xfrm>
          <a:off x="5097463" y="5300663"/>
          <a:ext cx="1423987" cy="869950"/>
        </p:xfrm>
        <a:graphic>
          <a:graphicData uri="http://schemas.openxmlformats.org/presentationml/2006/ole">
            <p:oleObj spid="_x0000_s1415181" name="公式" r:id="rId6" imgW="736280" imgH="444307" progId="Equation.3">
              <p:embed/>
            </p:oleObj>
          </a:graphicData>
        </a:graphic>
      </p:graphicFrame>
      <p:graphicFrame>
        <p:nvGraphicFramePr>
          <p:cNvPr id="1415183" name="Object 15"/>
          <p:cNvGraphicFramePr>
            <a:graphicFrameLocks noChangeAspect="1"/>
          </p:cNvGraphicFramePr>
          <p:nvPr/>
        </p:nvGraphicFramePr>
        <p:xfrm>
          <a:off x="5097463" y="4292600"/>
          <a:ext cx="3800475" cy="911225"/>
        </p:xfrm>
        <a:graphic>
          <a:graphicData uri="http://schemas.openxmlformats.org/presentationml/2006/ole">
            <p:oleObj spid="_x0000_s1415183" name="公式" r:id="rId7" imgW="2108200" imgH="508000" progId="Equation.3">
              <p:embed/>
            </p:oleObj>
          </a:graphicData>
        </a:graphic>
      </p:graphicFrame>
      <p:sp>
        <p:nvSpPr>
          <p:cNvPr id="1415185" name="AutoShape 17"/>
          <p:cNvSpPr>
            <a:spLocks noChangeArrowheads="1"/>
          </p:cNvSpPr>
          <p:nvPr/>
        </p:nvSpPr>
        <p:spPr bwMode="auto">
          <a:xfrm>
            <a:off x="3873500" y="5229225"/>
            <a:ext cx="936625" cy="287338"/>
          </a:xfrm>
          <a:prstGeom prst="rightArrow">
            <a:avLst>
              <a:gd name="adj1" fmla="val 50000"/>
              <a:gd name="adj2" fmla="val 81492"/>
            </a:avLst>
          </a:prstGeom>
          <a:solidFill>
            <a:schemeClr val="accent1"/>
          </a:solidFill>
          <a:ln w="12700">
            <a:solidFill>
              <a:schemeClr val="tx1"/>
            </a:solidFill>
            <a:miter lim="800000"/>
            <a:headEnd type="none" w="sm" len="sm"/>
            <a:tailEnd type="none" w="sm" len="sm"/>
          </a:ln>
          <a:effectLst/>
        </p:spPr>
        <p:txBody>
          <a:bodyPr wrap="none" anchor="ctr"/>
          <a:lstStyle/>
          <a:p>
            <a:endParaRPr lang="zh-CN" altLang="en-US"/>
          </a:p>
        </p:txBody>
      </p:sp>
      <p:pic>
        <p:nvPicPr>
          <p:cNvPr id="1415187" name="Picture 19"/>
          <p:cNvPicPr>
            <a:picLocks noChangeAspect="1" noChangeArrowheads="1"/>
          </p:cNvPicPr>
          <p:nvPr/>
        </p:nvPicPr>
        <p:blipFill>
          <a:blip r:embed="rId8"/>
          <a:srcRect/>
          <a:stretch>
            <a:fillRect/>
          </a:stretch>
        </p:blipFill>
        <p:spPr bwMode="auto">
          <a:xfrm>
            <a:off x="5240338" y="1412875"/>
            <a:ext cx="3387725" cy="2541588"/>
          </a:xfrm>
          <a:prstGeom prst="rect">
            <a:avLst/>
          </a:prstGeom>
          <a:noFill/>
        </p:spPr>
      </p:pic>
      <p:sp>
        <p:nvSpPr>
          <p:cNvPr id="1415189" name="Rectangle 21"/>
          <p:cNvSpPr>
            <a:spLocks noChangeArrowheads="1"/>
          </p:cNvSpPr>
          <p:nvPr/>
        </p:nvSpPr>
        <p:spPr bwMode="auto">
          <a:xfrm>
            <a:off x="1352550" y="4005263"/>
            <a:ext cx="2328863" cy="457200"/>
          </a:xfrm>
          <a:prstGeom prst="rect">
            <a:avLst/>
          </a:prstGeom>
          <a:noFill/>
          <a:ln w="12700">
            <a:noFill/>
            <a:miter lim="800000"/>
            <a:headEnd type="none" w="sm" len="sm"/>
            <a:tailEnd type="none" w="sm" len="sm"/>
          </a:ln>
          <a:effectLst/>
        </p:spPr>
        <p:txBody>
          <a:bodyPr wrap="none">
            <a:spAutoFit/>
          </a:bodyPr>
          <a:lstStyle/>
          <a:p>
            <a:r>
              <a:rPr lang="zh-CN" altLang="en-US" sz="2400">
                <a:solidFill>
                  <a:srgbClr val="006600"/>
                </a:solidFill>
              </a:rPr>
              <a:t>升压斩波器原理</a:t>
            </a:r>
          </a:p>
        </p:txBody>
      </p:sp>
    </p:spTree>
  </p:cSld>
  <p:clrMapOvr>
    <a:masterClrMapping/>
  </p:clrMapOvr>
  <p:transition>
    <p:cover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页脚占位符 3"/>
          <p:cNvSpPr>
            <a:spLocks noGrp="1"/>
          </p:cNvSpPr>
          <p:nvPr>
            <p:ph type="ftr" sz="quarter" idx="10"/>
          </p:nvPr>
        </p:nvSpPr>
        <p:spPr/>
        <p:txBody>
          <a:bodyPr/>
          <a:lstStyle/>
          <a:p>
            <a:fld id="{41972F43-47BA-4C2F-8140-8847C8B933A7}" type="slidenum">
              <a:rPr lang="de-DE" altLang="zh-CN"/>
              <a:pPr/>
              <a:t>32</a:t>
            </a:fld>
            <a:endParaRPr lang="de-DE" altLang="zh-CN"/>
          </a:p>
        </p:txBody>
      </p:sp>
      <p:sp>
        <p:nvSpPr>
          <p:cNvPr id="1474562"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制动控制</a:t>
            </a:r>
            <a:endParaRPr lang="en-US" altLang="zh-CN" sz="3600">
              <a:solidFill>
                <a:srgbClr val="006600"/>
              </a:solidFill>
              <a:latin typeface="黑体" pitchFamily="2" charset="-122"/>
              <a:ea typeface="黑体" pitchFamily="2" charset="-122"/>
            </a:endParaRPr>
          </a:p>
        </p:txBody>
      </p:sp>
      <p:sp>
        <p:nvSpPr>
          <p:cNvPr id="1474564" name="Rectangle 4"/>
          <p:cNvSpPr>
            <a:spLocks noChangeArrowheads="1"/>
          </p:cNvSpPr>
          <p:nvPr/>
        </p:nvSpPr>
        <p:spPr bwMode="auto">
          <a:xfrm>
            <a:off x="0" y="1933575"/>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474563" name="Object 3"/>
          <p:cNvGraphicFramePr>
            <a:graphicFrameLocks noChangeAspect="1"/>
          </p:cNvGraphicFramePr>
          <p:nvPr/>
        </p:nvGraphicFramePr>
        <p:xfrm>
          <a:off x="1712913" y="1412875"/>
          <a:ext cx="6624637" cy="3768725"/>
        </p:xfrm>
        <a:graphic>
          <a:graphicData uri="http://schemas.openxmlformats.org/presentationml/2006/ole">
            <p:oleObj spid="_x0000_s1474563" name="Visio" r:id="rId4" imgW="6821740" imgH="3813994" progId="Visio.Drawing.11">
              <p:embed/>
            </p:oleObj>
          </a:graphicData>
        </a:graphic>
      </p:graphicFrame>
      <p:graphicFrame>
        <p:nvGraphicFramePr>
          <p:cNvPr id="1474570" name="Object 10"/>
          <p:cNvGraphicFramePr>
            <a:graphicFrameLocks noChangeAspect="1"/>
          </p:cNvGraphicFramePr>
          <p:nvPr/>
        </p:nvGraphicFramePr>
        <p:xfrm>
          <a:off x="3368675" y="5661025"/>
          <a:ext cx="414338" cy="411163"/>
        </p:xfrm>
        <a:graphic>
          <a:graphicData uri="http://schemas.openxmlformats.org/presentationml/2006/ole">
            <p:oleObj spid="_x0000_s1474570" name="公式" r:id="rId5" imgW="164885" imgH="215619" progId="Equation.3">
              <p:embed/>
            </p:oleObj>
          </a:graphicData>
        </a:graphic>
      </p:graphicFrame>
      <p:graphicFrame>
        <p:nvGraphicFramePr>
          <p:cNvPr id="1474569" name="Object 9"/>
          <p:cNvGraphicFramePr>
            <a:graphicFrameLocks noChangeAspect="1"/>
          </p:cNvGraphicFramePr>
          <p:nvPr/>
        </p:nvGraphicFramePr>
        <p:xfrm>
          <a:off x="4232275" y="5661025"/>
          <a:ext cx="414338" cy="411163"/>
        </p:xfrm>
        <a:graphic>
          <a:graphicData uri="http://schemas.openxmlformats.org/presentationml/2006/ole">
            <p:oleObj spid="_x0000_s1474569" name="公式" r:id="rId6" imgW="164885" imgH="215619" progId="Equation.3">
              <p:embed/>
            </p:oleObj>
          </a:graphicData>
        </a:graphic>
      </p:graphicFrame>
      <p:graphicFrame>
        <p:nvGraphicFramePr>
          <p:cNvPr id="1474568" name="Object 8"/>
          <p:cNvGraphicFramePr>
            <a:graphicFrameLocks noChangeAspect="1"/>
          </p:cNvGraphicFramePr>
          <p:nvPr/>
        </p:nvGraphicFramePr>
        <p:xfrm>
          <a:off x="6105525" y="5661025"/>
          <a:ext cx="414338" cy="430213"/>
        </p:xfrm>
        <a:graphic>
          <a:graphicData uri="http://schemas.openxmlformats.org/presentationml/2006/ole">
            <p:oleObj spid="_x0000_s1474568" name="公式" r:id="rId7" imgW="165028" imgH="228501" progId="Equation.3">
              <p:embed/>
            </p:oleObj>
          </a:graphicData>
        </a:graphic>
      </p:graphicFrame>
      <p:graphicFrame>
        <p:nvGraphicFramePr>
          <p:cNvPr id="1474567" name="Object 7"/>
          <p:cNvGraphicFramePr>
            <a:graphicFrameLocks noChangeAspect="1"/>
          </p:cNvGraphicFramePr>
          <p:nvPr/>
        </p:nvGraphicFramePr>
        <p:xfrm>
          <a:off x="5168900" y="5661025"/>
          <a:ext cx="414338" cy="430213"/>
        </p:xfrm>
        <a:graphic>
          <a:graphicData uri="http://schemas.openxmlformats.org/presentationml/2006/ole">
            <p:oleObj spid="_x0000_s1474567" name="公式" r:id="rId8" imgW="165028" imgH="228501" progId="Equation.3">
              <p:embed/>
            </p:oleObj>
          </a:graphicData>
        </a:graphic>
      </p:graphicFrame>
      <p:graphicFrame>
        <p:nvGraphicFramePr>
          <p:cNvPr id="1474566" name="Object 6"/>
          <p:cNvGraphicFramePr>
            <a:graphicFrameLocks noChangeAspect="1"/>
          </p:cNvGraphicFramePr>
          <p:nvPr/>
        </p:nvGraphicFramePr>
        <p:xfrm>
          <a:off x="7994650" y="5661025"/>
          <a:ext cx="414338" cy="411163"/>
        </p:xfrm>
        <a:graphic>
          <a:graphicData uri="http://schemas.openxmlformats.org/presentationml/2006/ole">
            <p:oleObj spid="_x0000_s1474566" name="公式" r:id="rId9" imgW="164885" imgH="215619" progId="Equation.3">
              <p:embed/>
            </p:oleObj>
          </a:graphicData>
        </a:graphic>
      </p:graphicFrame>
      <p:graphicFrame>
        <p:nvGraphicFramePr>
          <p:cNvPr id="1474565" name="Object 5"/>
          <p:cNvGraphicFramePr>
            <a:graphicFrameLocks noChangeAspect="1"/>
          </p:cNvGraphicFramePr>
          <p:nvPr/>
        </p:nvGraphicFramePr>
        <p:xfrm>
          <a:off x="7040563" y="5661025"/>
          <a:ext cx="414337" cy="411163"/>
        </p:xfrm>
        <a:graphic>
          <a:graphicData uri="http://schemas.openxmlformats.org/presentationml/2006/ole">
            <p:oleObj spid="_x0000_s1474565" name="公式" r:id="rId10" imgW="164885" imgH="215619" progId="Equation.3">
              <p:embed/>
            </p:oleObj>
          </a:graphicData>
        </a:graphic>
      </p:graphicFrame>
      <p:graphicFrame>
        <p:nvGraphicFramePr>
          <p:cNvPr id="1474666" name="Group 106"/>
          <p:cNvGraphicFramePr>
            <a:graphicFrameLocks noGrp="1"/>
          </p:cNvGraphicFramePr>
          <p:nvPr/>
        </p:nvGraphicFramePr>
        <p:xfrm>
          <a:off x="1281113" y="5300663"/>
          <a:ext cx="7343775" cy="790575"/>
        </p:xfrm>
        <a:graphic>
          <a:graphicData uri="http://schemas.openxmlformats.org/drawingml/2006/table">
            <a:tbl>
              <a:tblPr/>
              <a:tblGrid>
                <a:gridCol w="1835150"/>
                <a:gridCol w="919162"/>
                <a:gridCol w="919163"/>
                <a:gridCol w="915987"/>
                <a:gridCol w="919163"/>
                <a:gridCol w="915987"/>
                <a:gridCol w="919163"/>
              </a:tblGrid>
              <a:tr h="2444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HALL</a:t>
                      </a:r>
                      <a:r>
                        <a:rPr kumimoji="0" lang="zh-CN" altLang="de-DE"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状态</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101</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110</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010</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011</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2444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de-DE"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导通功率管</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bl>
          </a:graphicData>
        </a:graphic>
      </p:graphicFrame>
    </p:spTree>
  </p:cSld>
  <p:clrMapOvr>
    <a:masterClrMapping/>
  </p:clrMapOvr>
  <p:transition>
    <p:cover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页脚占位符 3"/>
          <p:cNvSpPr>
            <a:spLocks noGrp="1"/>
          </p:cNvSpPr>
          <p:nvPr>
            <p:ph type="ftr" sz="quarter" idx="10"/>
          </p:nvPr>
        </p:nvSpPr>
        <p:spPr/>
        <p:txBody>
          <a:bodyPr/>
          <a:lstStyle/>
          <a:p>
            <a:fld id="{CC5B42F4-AD60-47EB-9CB8-2BB34C9A8FE7}" type="slidenum">
              <a:rPr lang="de-DE" altLang="zh-CN"/>
              <a:pPr/>
              <a:t>33</a:t>
            </a:fld>
            <a:endParaRPr lang="de-DE" altLang="zh-CN"/>
          </a:p>
        </p:txBody>
      </p:sp>
      <p:sp>
        <p:nvSpPr>
          <p:cNvPr id="1472514"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制动控制</a:t>
            </a:r>
            <a:endParaRPr lang="en-US" altLang="zh-CN" sz="3600">
              <a:solidFill>
                <a:srgbClr val="006600"/>
              </a:solidFill>
              <a:latin typeface="黑体" pitchFamily="2" charset="-122"/>
              <a:ea typeface="黑体" pitchFamily="2" charset="-122"/>
            </a:endParaRPr>
          </a:p>
        </p:txBody>
      </p:sp>
      <p:sp>
        <p:nvSpPr>
          <p:cNvPr id="1472516" name="Rectangle 4"/>
          <p:cNvSpPr>
            <a:spLocks noChangeArrowheads="1"/>
          </p:cNvSpPr>
          <p:nvPr/>
        </p:nvSpPr>
        <p:spPr bwMode="auto">
          <a:xfrm>
            <a:off x="0" y="2220913"/>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472515" name="Object 3"/>
          <p:cNvGraphicFramePr>
            <a:graphicFrameLocks noChangeAspect="1"/>
          </p:cNvGraphicFramePr>
          <p:nvPr/>
        </p:nvGraphicFramePr>
        <p:xfrm>
          <a:off x="1281113" y="1628775"/>
          <a:ext cx="7473950" cy="3155950"/>
        </p:xfrm>
        <a:graphic>
          <a:graphicData uri="http://schemas.openxmlformats.org/presentationml/2006/ole">
            <p:oleObj spid="_x0000_s1472515" name="Visio" r:id="rId4" imgW="6024474" imgH="2572932" progId="Visio.Drawing.11">
              <p:embed/>
            </p:oleObj>
          </a:graphicData>
        </a:graphic>
      </p:graphicFrame>
      <p:sp>
        <p:nvSpPr>
          <p:cNvPr id="1472517" name="Rectangle 5"/>
          <p:cNvSpPr>
            <a:spLocks noChangeArrowheads="1"/>
          </p:cNvSpPr>
          <p:nvPr/>
        </p:nvSpPr>
        <p:spPr bwMode="auto">
          <a:xfrm>
            <a:off x="1781175" y="5013325"/>
            <a:ext cx="6627813" cy="457200"/>
          </a:xfrm>
          <a:prstGeom prst="rect">
            <a:avLst/>
          </a:prstGeom>
          <a:noFill/>
          <a:ln w="12700">
            <a:noFill/>
            <a:miter lim="800000"/>
            <a:headEnd type="none" w="sm" len="sm"/>
            <a:tailEnd type="none" w="sm" len="sm"/>
          </a:ln>
          <a:effectLst/>
        </p:spPr>
        <p:txBody>
          <a:bodyPr wrap="none" anchor="ctr">
            <a:spAutoFit/>
          </a:bodyPr>
          <a:lstStyle/>
          <a:p>
            <a:pPr algn="ctr" fontAlgn="base"/>
            <a:r>
              <a:rPr lang="en-US" altLang="zh-CN" sz="2400">
                <a:solidFill>
                  <a:srgbClr val="006600"/>
                </a:solidFill>
                <a:latin typeface="仿宋_GB2312" pitchFamily="49" charset="-122"/>
              </a:rPr>
              <a:t>T4</a:t>
            </a:r>
            <a:r>
              <a:rPr lang="zh-CN" altLang="de-DE" sz="2400">
                <a:solidFill>
                  <a:srgbClr val="006600"/>
                </a:solidFill>
                <a:latin typeface="仿宋_GB2312" pitchFamily="49" charset="-122"/>
              </a:rPr>
              <a:t>开通时电流流向</a:t>
            </a:r>
            <a:r>
              <a:rPr lang="zh-CN" altLang="en-US" sz="2400">
                <a:solidFill>
                  <a:srgbClr val="006600"/>
                </a:solidFill>
                <a:latin typeface="仿宋_GB2312" pitchFamily="49" charset="-122"/>
              </a:rPr>
              <a:t>        </a:t>
            </a:r>
            <a:r>
              <a:rPr lang="en-US" altLang="zh-CN" sz="2400">
                <a:solidFill>
                  <a:srgbClr val="006600"/>
                </a:solidFill>
                <a:latin typeface="仿宋_GB2312" pitchFamily="49" charset="-122"/>
              </a:rPr>
              <a:t>T4</a:t>
            </a:r>
            <a:r>
              <a:rPr lang="zh-CN" altLang="de-DE" sz="2400">
                <a:solidFill>
                  <a:srgbClr val="006600"/>
                </a:solidFill>
                <a:latin typeface="仿宋_GB2312" pitchFamily="49" charset="-122"/>
              </a:rPr>
              <a:t>关断时的电流流向</a:t>
            </a:r>
          </a:p>
        </p:txBody>
      </p:sp>
    </p:spTree>
  </p:cSld>
  <p:clrMapOvr>
    <a:masterClrMapping/>
  </p:clrMapOvr>
  <p:transition>
    <p:cover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页脚占位符 3"/>
          <p:cNvSpPr>
            <a:spLocks noGrp="1"/>
          </p:cNvSpPr>
          <p:nvPr>
            <p:ph type="ftr" sz="quarter" idx="10"/>
          </p:nvPr>
        </p:nvSpPr>
        <p:spPr/>
        <p:txBody>
          <a:bodyPr/>
          <a:lstStyle/>
          <a:p>
            <a:fld id="{2AB0FF36-948E-4608-B2D6-78B657F6E0CD}" type="slidenum">
              <a:rPr lang="de-DE" altLang="zh-CN"/>
              <a:pPr/>
              <a:t>34</a:t>
            </a:fld>
            <a:endParaRPr lang="de-DE" altLang="zh-CN"/>
          </a:p>
        </p:txBody>
      </p:sp>
      <p:sp>
        <p:nvSpPr>
          <p:cNvPr id="1476610"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制动控制</a:t>
            </a:r>
            <a:endParaRPr lang="en-US" altLang="zh-CN" sz="3600">
              <a:solidFill>
                <a:srgbClr val="006600"/>
              </a:solidFill>
              <a:latin typeface="黑体" pitchFamily="2" charset="-122"/>
              <a:ea typeface="黑体" pitchFamily="2" charset="-122"/>
            </a:endParaRPr>
          </a:p>
        </p:txBody>
      </p:sp>
      <p:sp>
        <p:nvSpPr>
          <p:cNvPr id="1476612" name="Rectangle 4"/>
          <p:cNvSpPr>
            <a:spLocks noChangeArrowheads="1"/>
          </p:cNvSpPr>
          <p:nvPr/>
        </p:nvSpPr>
        <p:spPr bwMode="auto">
          <a:xfrm>
            <a:off x="0" y="2347913"/>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476611" name="Object 3"/>
          <p:cNvGraphicFramePr>
            <a:graphicFrameLocks noChangeAspect="1"/>
          </p:cNvGraphicFramePr>
          <p:nvPr/>
        </p:nvGraphicFramePr>
        <p:xfrm>
          <a:off x="1281113" y="1557338"/>
          <a:ext cx="7416800" cy="3117850"/>
        </p:xfrm>
        <a:graphic>
          <a:graphicData uri="http://schemas.openxmlformats.org/presentationml/2006/ole">
            <p:oleObj spid="_x0000_s1476611" name="Visio" r:id="rId4" imgW="6024474" imgH="2572932" progId="Visio.Drawing.11">
              <p:embed/>
            </p:oleObj>
          </a:graphicData>
        </a:graphic>
      </p:graphicFrame>
      <p:sp>
        <p:nvSpPr>
          <p:cNvPr id="1476613" name="Rectangle 5"/>
          <p:cNvSpPr>
            <a:spLocks noChangeArrowheads="1"/>
          </p:cNvSpPr>
          <p:nvPr/>
        </p:nvSpPr>
        <p:spPr bwMode="auto">
          <a:xfrm>
            <a:off x="1704975" y="5013325"/>
            <a:ext cx="6781800" cy="457200"/>
          </a:xfrm>
          <a:prstGeom prst="rect">
            <a:avLst/>
          </a:prstGeom>
          <a:noFill/>
          <a:ln w="12700">
            <a:noFill/>
            <a:miter lim="800000"/>
            <a:headEnd type="none" w="sm" len="sm"/>
            <a:tailEnd type="none" w="sm" len="sm"/>
          </a:ln>
          <a:effectLst/>
        </p:spPr>
        <p:txBody>
          <a:bodyPr wrap="none" anchor="ctr">
            <a:spAutoFit/>
          </a:bodyPr>
          <a:lstStyle/>
          <a:p>
            <a:pPr algn="ctr" fontAlgn="base"/>
            <a:r>
              <a:rPr lang="en-US" altLang="zh-CN" sz="2400">
                <a:solidFill>
                  <a:srgbClr val="006600"/>
                </a:solidFill>
                <a:latin typeface="仿宋_GB2312" pitchFamily="49" charset="-122"/>
              </a:rPr>
              <a:t>T6</a:t>
            </a:r>
            <a:r>
              <a:rPr lang="zh-CN" altLang="de-DE" sz="2400">
                <a:solidFill>
                  <a:srgbClr val="006600"/>
                </a:solidFill>
                <a:latin typeface="仿宋_GB2312" pitchFamily="49" charset="-122"/>
              </a:rPr>
              <a:t>开通时电流流向</a:t>
            </a:r>
            <a:r>
              <a:rPr lang="zh-CN" altLang="en-US" sz="2400">
                <a:solidFill>
                  <a:srgbClr val="006600"/>
                </a:solidFill>
                <a:latin typeface="仿宋_GB2312" pitchFamily="49" charset="-122"/>
              </a:rPr>
              <a:t>         </a:t>
            </a:r>
            <a:r>
              <a:rPr lang="en-US" altLang="zh-CN" sz="2400">
                <a:solidFill>
                  <a:srgbClr val="006600"/>
                </a:solidFill>
                <a:latin typeface="仿宋_GB2312" pitchFamily="49" charset="-122"/>
              </a:rPr>
              <a:t>T6</a:t>
            </a:r>
            <a:r>
              <a:rPr lang="zh-CN" altLang="de-DE" sz="2400">
                <a:solidFill>
                  <a:srgbClr val="006600"/>
                </a:solidFill>
                <a:latin typeface="仿宋_GB2312" pitchFamily="49" charset="-122"/>
              </a:rPr>
              <a:t>关断时的电流流向</a:t>
            </a:r>
          </a:p>
        </p:txBody>
      </p:sp>
    </p:spTree>
  </p:cSld>
  <p:clrMapOvr>
    <a:masterClrMapping/>
  </p:clrMapOvr>
  <p:transition>
    <p:cover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页脚占位符 3"/>
          <p:cNvSpPr>
            <a:spLocks noGrp="1"/>
          </p:cNvSpPr>
          <p:nvPr>
            <p:ph type="ftr" sz="quarter" idx="10"/>
          </p:nvPr>
        </p:nvSpPr>
        <p:spPr/>
        <p:txBody>
          <a:bodyPr/>
          <a:lstStyle/>
          <a:p>
            <a:fld id="{D99ECD54-122F-4D64-BA6C-3437A39F839F}" type="slidenum">
              <a:rPr lang="de-DE" altLang="zh-CN"/>
              <a:pPr/>
              <a:t>35</a:t>
            </a:fld>
            <a:endParaRPr lang="de-DE" altLang="zh-CN"/>
          </a:p>
        </p:txBody>
      </p:sp>
      <p:sp>
        <p:nvSpPr>
          <p:cNvPr id="1484802"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制动控制</a:t>
            </a:r>
            <a:endParaRPr lang="en-US" altLang="zh-CN" sz="3600">
              <a:solidFill>
                <a:srgbClr val="006600"/>
              </a:solidFill>
              <a:latin typeface="黑体" pitchFamily="2" charset="-122"/>
              <a:ea typeface="黑体" pitchFamily="2" charset="-122"/>
            </a:endParaRPr>
          </a:p>
        </p:txBody>
      </p:sp>
      <p:graphicFrame>
        <p:nvGraphicFramePr>
          <p:cNvPr id="1484804" name="Object 4"/>
          <p:cNvGraphicFramePr>
            <a:graphicFrameLocks noChangeAspect="1"/>
          </p:cNvGraphicFramePr>
          <p:nvPr/>
        </p:nvGraphicFramePr>
        <p:xfrm>
          <a:off x="1712913" y="1412875"/>
          <a:ext cx="6624637" cy="3768725"/>
        </p:xfrm>
        <a:graphic>
          <a:graphicData uri="http://schemas.openxmlformats.org/presentationml/2006/ole">
            <p:oleObj spid="_x0000_s1484804" name="Visio" r:id="rId4" imgW="6816852" imgH="3896132" progId="Visio.Drawing.11">
              <p:embed/>
            </p:oleObj>
          </a:graphicData>
        </a:graphic>
      </p:graphicFrame>
      <p:graphicFrame>
        <p:nvGraphicFramePr>
          <p:cNvPr id="1484811" name="Group 11"/>
          <p:cNvGraphicFramePr>
            <a:graphicFrameLocks noGrp="1"/>
          </p:cNvGraphicFramePr>
          <p:nvPr/>
        </p:nvGraphicFramePr>
        <p:xfrm>
          <a:off x="1281113" y="5300663"/>
          <a:ext cx="7343775" cy="790575"/>
        </p:xfrm>
        <a:graphic>
          <a:graphicData uri="http://schemas.openxmlformats.org/drawingml/2006/table">
            <a:tbl>
              <a:tblPr/>
              <a:tblGrid>
                <a:gridCol w="1835150"/>
                <a:gridCol w="919162"/>
                <a:gridCol w="919163"/>
                <a:gridCol w="915987"/>
                <a:gridCol w="919163"/>
                <a:gridCol w="915987"/>
                <a:gridCol w="919163"/>
              </a:tblGrid>
              <a:tr h="2444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HALL</a:t>
                      </a:r>
                      <a:r>
                        <a:rPr kumimoji="0" lang="zh-CN" altLang="de-DE"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状态</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101</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110</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010</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011</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2444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de-DE"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导通功率管</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bl>
          </a:graphicData>
        </a:graphic>
      </p:graphicFrame>
      <p:graphicFrame>
        <p:nvGraphicFramePr>
          <p:cNvPr id="1484837" name="Object 37"/>
          <p:cNvGraphicFramePr>
            <a:graphicFrameLocks noChangeAspect="1"/>
          </p:cNvGraphicFramePr>
          <p:nvPr/>
        </p:nvGraphicFramePr>
        <p:xfrm>
          <a:off x="6105525" y="5734050"/>
          <a:ext cx="471488" cy="390525"/>
        </p:xfrm>
        <a:graphic>
          <a:graphicData uri="http://schemas.openxmlformats.org/presentationml/2006/ole">
            <p:oleObj spid="_x0000_s1484837" name="公式" r:id="rId5" imgW="279400" imgH="228600" progId="Equation.3">
              <p:embed/>
            </p:oleObj>
          </a:graphicData>
        </a:graphic>
      </p:graphicFrame>
      <p:graphicFrame>
        <p:nvGraphicFramePr>
          <p:cNvPr id="1484838" name="Object 38"/>
          <p:cNvGraphicFramePr>
            <a:graphicFrameLocks noChangeAspect="1"/>
          </p:cNvGraphicFramePr>
          <p:nvPr/>
        </p:nvGraphicFramePr>
        <p:xfrm>
          <a:off x="6970713" y="5734050"/>
          <a:ext cx="471487" cy="374650"/>
        </p:xfrm>
        <a:graphic>
          <a:graphicData uri="http://schemas.openxmlformats.org/presentationml/2006/ole">
            <p:oleObj spid="_x0000_s1484838" name="公式" r:id="rId6" imgW="279279" imgH="215806" progId="Equation.3">
              <p:embed/>
            </p:oleObj>
          </a:graphicData>
        </a:graphic>
      </p:graphicFrame>
      <p:graphicFrame>
        <p:nvGraphicFramePr>
          <p:cNvPr id="1484839" name="Object 39"/>
          <p:cNvGraphicFramePr>
            <a:graphicFrameLocks noChangeAspect="1"/>
          </p:cNvGraphicFramePr>
          <p:nvPr/>
        </p:nvGraphicFramePr>
        <p:xfrm>
          <a:off x="7905750" y="5734050"/>
          <a:ext cx="504825" cy="390525"/>
        </p:xfrm>
        <a:graphic>
          <a:graphicData uri="http://schemas.openxmlformats.org/presentationml/2006/ole">
            <p:oleObj spid="_x0000_s1484839" name="公式" r:id="rId7" imgW="291973" imgH="228501" progId="Equation.3">
              <p:embed/>
            </p:oleObj>
          </a:graphicData>
        </a:graphic>
      </p:graphicFrame>
      <p:graphicFrame>
        <p:nvGraphicFramePr>
          <p:cNvPr id="1484840" name="Object 40"/>
          <p:cNvGraphicFramePr>
            <a:graphicFrameLocks noChangeAspect="1"/>
          </p:cNvGraphicFramePr>
          <p:nvPr/>
        </p:nvGraphicFramePr>
        <p:xfrm>
          <a:off x="3368675" y="5734050"/>
          <a:ext cx="504825" cy="390525"/>
        </p:xfrm>
        <a:graphic>
          <a:graphicData uri="http://schemas.openxmlformats.org/presentationml/2006/ole">
            <p:oleObj spid="_x0000_s1484840" name="公式" r:id="rId8" imgW="291973" imgH="228501" progId="Equation.3">
              <p:embed/>
            </p:oleObj>
          </a:graphicData>
        </a:graphic>
      </p:graphicFrame>
      <p:graphicFrame>
        <p:nvGraphicFramePr>
          <p:cNvPr id="1484841" name="Object 41"/>
          <p:cNvGraphicFramePr>
            <a:graphicFrameLocks noChangeAspect="1"/>
          </p:cNvGraphicFramePr>
          <p:nvPr/>
        </p:nvGraphicFramePr>
        <p:xfrm>
          <a:off x="4303713" y="5702300"/>
          <a:ext cx="504825" cy="390525"/>
        </p:xfrm>
        <a:graphic>
          <a:graphicData uri="http://schemas.openxmlformats.org/presentationml/2006/ole">
            <p:oleObj spid="_x0000_s1484841" name="公式" r:id="rId9" imgW="291973" imgH="228501" progId="Equation.3">
              <p:embed/>
            </p:oleObj>
          </a:graphicData>
        </a:graphic>
      </p:graphicFrame>
      <p:graphicFrame>
        <p:nvGraphicFramePr>
          <p:cNvPr id="1484842" name="Object 42"/>
          <p:cNvGraphicFramePr>
            <a:graphicFrameLocks noChangeAspect="1"/>
          </p:cNvGraphicFramePr>
          <p:nvPr/>
        </p:nvGraphicFramePr>
        <p:xfrm>
          <a:off x="5168900" y="5702300"/>
          <a:ext cx="504825" cy="390525"/>
        </p:xfrm>
        <a:graphic>
          <a:graphicData uri="http://schemas.openxmlformats.org/presentationml/2006/ole">
            <p:oleObj spid="_x0000_s1484842" name="公式" r:id="rId10" imgW="291973" imgH="228501" progId="Equation.3">
              <p:embed/>
            </p:oleObj>
          </a:graphicData>
        </a:graphic>
      </p:graphicFrame>
    </p:spTree>
  </p:cSld>
  <p:clrMapOvr>
    <a:masterClrMapping/>
  </p:clrMapOvr>
  <p:transition>
    <p:cover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3"/>
          <p:cNvSpPr>
            <a:spLocks noGrp="1"/>
          </p:cNvSpPr>
          <p:nvPr>
            <p:ph type="ftr" sz="quarter" idx="10"/>
          </p:nvPr>
        </p:nvSpPr>
        <p:spPr/>
        <p:txBody>
          <a:bodyPr/>
          <a:lstStyle/>
          <a:p>
            <a:fld id="{D98E7D61-46D8-4E60-888B-C041FE4C3E33}" type="slidenum">
              <a:rPr lang="de-DE" altLang="zh-CN"/>
              <a:pPr/>
              <a:t>36</a:t>
            </a:fld>
            <a:endParaRPr lang="de-DE" altLang="zh-CN"/>
          </a:p>
        </p:txBody>
      </p:sp>
      <p:sp>
        <p:nvSpPr>
          <p:cNvPr id="1478658"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制动控制</a:t>
            </a:r>
            <a:endParaRPr lang="en-US" altLang="zh-CN" sz="3600">
              <a:solidFill>
                <a:srgbClr val="006600"/>
              </a:solidFill>
              <a:latin typeface="黑体" pitchFamily="2" charset="-122"/>
              <a:ea typeface="黑体" pitchFamily="2" charset="-122"/>
            </a:endParaRPr>
          </a:p>
        </p:txBody>
      </p:sp>
      <p:pic>
        <p:nvPicPr>
          <p:cNvPr id="1478659" name="Picture 3"/>
          <p:cNvPicPr>
            <a:picLocks noChangeAspect="1" noChangeArrowheads="1"/>
          </p:cNvPicPr>
          <p:nvPr/>
        </p:nvPicPr>
        <p:blipFill>
          <a:blip r:embed="rId3"/>
          <a:srcRect/>
          <a:stretch>
            <a:fillRect/>
          </a:stretch>
        </p:blipFill>
        <p:spPr bwMode="auto">
          <a:xfrm>
            <a:off x="849313" y="1412875"/>
            <a:ext cx="7977187" cy="3486150"/>
          </a:xfrm>
          <a:prstGeom prst="rect">
            <a:avLst/>
          </a:prstGeom>
          <a:noFill/>
          <a:ln w="9525">
            <a:noFill/>
            <a:miter lim="800000"/>
            <a:headEnd/>
            <a:tailEnd/>
          </a:ln>
        </p:spPr>
      </p:pic>
      <p:sp>
        <p:nvSpPr>
          <p:cNvPr id="1478661" name="Rectangle 5"/>
          <p:cNvSpPr>
            <a:spLocks noChangeArrowheads="1"/>
          </p:cNvSpPr>
          <p:nvPr/>
        </p:nvSpPr>
        <p:spPr bwMode="auto">
          <a:xfrm>
            <a:off x="1136650" y="5157788"/>
            <a:ext cx="7577138" cy="457200"/>
          </a:xfrm>
          <a:prstGeom prst="rect">
            <a:avLst/>
          </a:prstGeom>
          <a:noFill/>
          <a:ln w="12700">
            <a:noFill/>
            <a:miter lim="800000"/>
            <a:headEnd type="none" w="sm" len="sm"/>
            <a:tailEnd type="none" w="sm" len="sm"/>
          </a:ln>
          <a:effectLst/>
        </p:spPr>
        <p:txBody>
          <a:bodyPr wrap="none">
            <a:spAutoFit/>
          </a:bodyPr>
          <a:lstStyle/>
          <a:p>
            <a:r>
              <a:rPr lang="en-US" altLang="zh-CN" sz="2400">
                <a:solidFill>
                  <a:srgbClr val="006600"/>
                </a:solidFill>
              </a:rPr>
              <a:t>T3</a:t>
            </a:r>
            <a:r>
              <a:rPr lang="zh-CN" altLang="en-US" sz="2400">
                <a:solidFill>
                  <a:srgbClr val="006600"/>
                </a:solidFill>
              </a:rPr>
              <a:t>、</a:t>
            </a:r>
            <a:r>
              <a:rPr lang="en-US" altLang="zh-CN" sz="2400">
                <a:solidFill>
                  <a:srgbClr val="006600"/>
                </a:solidFill>
              </a:rPr>
              <a:t>T4</a:t>
            </a:r>
            <a:r>
              <a:rPr lang="zh-CN" altLang="en-US" sz="2400">
                <a:solidFill>
                  <a:srgbClr val="006600"/>
                </a:solidFill>
              </a:rPr>
              <a:t>关断时电流流向          </a:t>
            </a:r>
            <a:r>
              <a:rPr lang="en-US" altLang="zh-CN" sz="2400">
                <a:solidFill>
                  <a:srgbClr val="006600"/>
                </a:solidFill>
              </a:rPr>
              <a:t>T4</a:t>
            </a:r>
            <a:r>
              <a:rPr lang="zh-CN" altLang="en-US" sz="2400">
                <a:solidFill>
                  <a:srgbClr val="006600"/>
                </a:solidFill>
              </a:rPr>
              <a:t>、</a:t>
            </a:r>
            <a:r>
              <a:rPr lang="en-US" altLang="zh-CN" sz="2400">
                <a:solidFill>
                  <a:srgbClr val="006600"/>
                </a:solidFill>
              </a:rPr>
              <a:t>T5</a:t>
            </a:r>
            <a:r>
              <a:rPr lang="zh-CN" altLang="en-US" sz="2400">
                <a:solidFill>
                  <a:srgbClr val="006600"/>
                </a:solidFill>
              </a:rPr>
              <a:t>导通时的电流流向</a:t>
            </a:r>
          </a:p>
        </p:txBody>
      </p:sp>
    </p:spTree>
  </p:cSld>
  <p:clrMapOvr>
    <a:masterClrMapping/>
  </p:clrMapOvr>
  <p:transition>
    <p:cover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页脚占位符 3"/>
          <p:cNvSpPr>
            <a:spLocks noGrp="1"/>
          </p:cNvSpPr>
          <p:nvPr>
            <p:ph type="ftr" sz="quarter" idx="10"/>
          </p:nvPr>
        </p:nvSpPr>
        <p:spPr/>
        <p:txBody>
          <a:bodyPr/>
          <a:lstStyle/>
          <a:p>
            <a:fld id="{C0E97A34-3D3F-4B44-AFEE-A670CA7D293B}" type="slidenum">
              <a:rPr lang="de-DE" altLang="zh-CN"/>
              <a:pPr/>
              <a:t>37</a:t>
            </a:fld>
            <a:endParaRPr lang="de-DE" altLang="zh-CN"/>
          </a:p>
        </p:txBody>
      </p:sp>
      <p:sp>
        <p:nvSpPr>
          <p:cNvPr id="1480706"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制动控制</a:t>
            </a:r>
            <a:endParaRPr lang="en-US" altLang="zh-CN" sz="3600">
              <a:solidFill>
                <a:srgbClr val="006600"/>
              </a:solidFill>
              <a:latin typeface="黑体" pitchFamily="2" charset="-122"/>
              <a:ea typeface="黑体" pitchFamily="2" charset="-122"/>
            </a:endParaRPr>
          </a:p>
        </p:txBody>
      </p:sp>
      <p:sp>
        <p:nvSpPr>
          <p:cNvPr id="1480708" name="Rectangle 4"/>
          <p:cNvSpPr>
            <a:spLocks noChangeArrowheads="1"/>
          </p:cNvSpPr>
          <p:nvPr/>
        </p:nvSpPr>
        <p:spPr bwMode="auto">
          <a:xfrm>
            <a:off x="0" y="2187575"/>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480707" name="Object 3"/>
          <p:cNvGraphicFramePr>
            <a:graphicFrameLocks noChangeAspect="1"/>
          </p:cNvGraphicFramePr>
          <p:nvPr/>
        </p:nvGraphicFramePr>
        <p:xfrm>
          <a:off x="920750" y="1412875"/>
          <a:ext cx="8266113" cy="3597275"/>
        </p:xfrm>
        <a:graphic>
          <a:graphicData uri="http://schemas.openxmlformats.org/presentationml/2006/ole">
            <p:oleObj spid="_x0000_s1480707" name="Visio" r:id="rId4" imgW="5844213" imgH="2573293" progId="Visio.Drawing.11">
              <p:embed/>
            </p:oleObj>
          </a:graphicData>
        </a:graphic>
      </p:graphicFrame>
      <p:sp>
        <p:nvSpPr>
          <p:cNvPr id="1480709" name="Rectangle 5"/>
          <p:cNvSpPr>
            <a:spLocks noChangeArrowheads="1"/>
          </p:cNvSpPr>
          <p:nvPr/>
        </p:nvSpPr>
        <p:spPr bwMode="auto">
          <a:xfrm>
            <a:off x="704850" y="5229225"/>
            <a:ext cx="8980488" cy="457200"/>
          </a:xfrm>
          <a:prstGeom prst="rect">
            <a:avLst/>
          </a:prstGeom>
          <a:noFill/>
          <a:ln w="12700">
            <a:noFill/>
            <a:miter lim="800000"/>
            <a:headEnd type="none" w="sm" len="sm"/>
            <a:tailEnd type="none" w="sm" len="sm"/>
          </a:ln>
          <a:effectLst/>
        </p:spPr>
        <p:txBody>
          <a:bodyPr wrap="none" anchor="ctr">
            <a:spAutoFit/>
          </a:bodyPr>
          <a:lstStyle/>
          <a:p>
            <a:pPr algn="ctr" fontAlgn="base"/>
            <a:r>
              <a:rPr lang="en-US" altLang="zh-CN" sz="2400">
                <a:solidFill>
                  <a:srgbClr val="006600"/>
                </a:solidFill>
                <a:latin typeface="仿宋_GB2312" pitchFamily="49" charset="-122"/>
              </a:rPr>
              <a:t>T4</a:t>
            </a:r>
            <a:r>
              <a:rPr lang="zh-CN" altLang="de-DE" sz="2400">
                <a:solidFill>
                  <a:srgbClr val="006600"/>
                </a:solidFill>
                <a:latin typeface="仿宋_GB2312" pitchFamily="49" charset="-122"/>
              </a:rPr>
              <a:t>、</a:t>
            </a:r>
            <a:r>
              <a:rPr lang="en-US" altLang="zh-CN" sz="2400">
                <a:solidFill>
                  <a:srgbClr val="006600"/>
                </a:solidFill>
                <a:latin typeface="仿宋_GB2312" pitchFamily="49" charset="-122"/>
              </a:rPr>
              <a:t>T5</a:t>
            </a:r>
            <a:r>
              <a:rPr lang="zh-CN" altLang="de-DE" sz="2400">
                <a:solidFill>
                  <a:srgbClr val="006600"/>
                </a:solidFill>
                <a:latin typeface="仿宋_GB2312" pitchFamily="49" charset="-122"/>
              </a:rPr>
              <a:t>关断时电流流向（</a:t>
            </a:r>
            <a:r>
              <a:rPr lang="en-US" altLang="zh-CN" sz="2400">
                <a:solidFill>
                  <a:srgbClr val="006600"/>
                </a:solidFill>
                <a:latin typeface="仿宋_GB2312" pitchFamily="49" charset="-122"/>
              </a:rPr>
              <a:t>i</a:t>
            </a:r>
            <a:r>
              <a:rPr lang="en-US" altLang="zh-CN" sz="2400" baseline="-30000">
                <a:solidFill>
                  <a:srgbClr val="006600"/>
                </a:solidFill>
                <a:latin typeface="仿宋_GB2312" pitchFamily="49" charset="-122"/>
              </a:rPr>
              <a:t>B</a:t>
            </a:r>
            <a:r>
              <a:rPr lang="en-US" altLang="zh-CN" sz="2400">
                <a:solidFill>
                  <a:srgbClr val="006600"/>
                </a:solidFill>
                <a:latin typeface="仿宋_GB2312" pitchFamily="49" charset="-122"/>
              </a:rPr>
              <a:t>&gt;0</a:t>
            </a:r>
            <a:r>
              <a:rPr lang="zh-CN" altLang="de-DE" sz="2400">
                <a:solidFill>
                  <a:srgbClr val="006600"/>
                </a:solidFill>
                <a:latin typeface="仿宋_GB2312" pitchFamily="49" charset="-122"/>
              </a:rPr>
              <a:t>）</a:t>
            </a:r>
            <a:r>
              <a:rPr lang="en-US" altLang="zh-CN" sz="2400">
                <a:solidFill>
                  <a:srgbClr val="006600"/>
                </a:solidFill>
                <a:latin typeface="仿宋_GB2312" pitchFamily="49" charset="-122"/>
              </a:rPr>
              <a:t>T4</a:t>
            </a:r>
            <a:r>
              <a:rPr lang="zh-CN" altLang="de-DE" sz="2400">
                <a:solidFill>
                  <a:srgbClr val="006600"/>
                </a:solidFill>
                <a:latin typeface="仿宋_GB2312" pitchFamily="49" charset="-122"/>
              </a:rPr>
              <a:t>、</a:t>
            </a:r>
            <a:r>
              <a:rPr lang="en-US" altLang="zh-CN" sz="2400">
                <a:solidFill>
                  <a:srgbClr val="006600"/>
                </a:solidFill>
                <a:latin typeface="仿宋_GB2312" pitchFamily="49" charset="-122"/>
              </a:rPr>
              <a:t>T5</a:t>
            </a:r>
            <a:r>
              <a:rPr lang="zh-CN" altLang="de-DE" sz="2400">
                <a:solidFill>
                  <a:srgbClr val="006600"/>
                </a:solidFill>
                <a:latin typeface="仿宋_GB2312" pitchFamily="49" charset="-122"/>
              </a:rPr>
              <a:t>关断时的电流流向（</a:t>
            </a:r>
            <a:r>
              <a:rPr lang="en-US" altLang="zh-CN" sz="2400">
                <a:solidFill>
                  <a:srgbClr val="006600"/>
                </a:solidFill>
                <a:latin typeface="仿宋_GB2312" pitchFamily="49" charset="-122"/>
              </a:rPr>
              <a:t>i</a:t>
            </a:r>
            <a:r>
              <a:rPr lang="en-US" altLang="zh-CN" sz="2400" baseline="-30000">
                <a:solidFill>
                  <a:srgbClr val="006600"/>
                </a:solidFill>
                <a:latin typeface="仿宋_GB2312" pitchFamily="49" charset="-122"/>
              </a:rPr>
              <a:t>B</a:t>
            </a:r>
            <a:r>
              <a:rPr lang="en-US" altLang="zh-CN" sz="2400">
                <a:solidFill>
                  <a:srgbClr val="006600"/>
                </a:solidFill>
                <a:latin typeface="仿宋_GB2312" pitchFamily="49" charset="-122"/>
              </a:rPr>
              <a:t>=0</a:t>
            </a:r>
            <a:r>
              <a:rPr lang="zh-CN" altLang="de-DE" sz="2400">
                <a:solidFill>
                  <a:srgbClr val="006600"/>
                </a:solidFill>
                <a:latin typeface="仿宋_GB2312" pitchFamily="49" charset="-122"/>
              </a:rPr>
              <a:t>）</a:t>
            </a:r>
          </a:p>
        </p:txBody>
      </p:sp>
    </p:spTree>
  </p:cSld>
  <p:clrMapOvr>
    <a:masterClrMapping/>
  </p:clrMapOvr>
  <p:transition>
    <p:cover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页脚占位符 3"/>
          <p:cNvSpPr>
            <a:spLocks noGrp="1"/>
          </p:cNvSpPr>
          <p:nvPr>
            <p:ph type="ftr" sz="quarter" idx="10"/>
          </p:nvPr>
        </p:nvSpPr>
        <p:spPr/>
        <p:txBody>
          <a:bodyPr/>
          <a:lstStyle/>
          <a:p>
            <a:fld id="{B8356A59-9F70-44E3-BCAC-44A7A09EF3A0}" type="slidenum">
              <a:rPr lang="de-DE" altLang="zh-CN"/>
              <a:pPr/>
              <a:t>38</a:t>
            </a:fld>
            <a:endParaRPr lang="de-DE" altLang="zh-CN"/>
          </a:p>
        </p:txBody>
      </p:sp>
      <p:sp>
        <p:nvSpPr>
          <p:cNvPr id="1482754"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制动控制</a:t>
            </a:r>
            <a:endParaRPr lang="en-US" altLang="zh-CN" sz="3600">
              <a:solidFill>
                <a:srgbClr val="006600"/>
              </a:solidFill>
              <a:latin typeface="黑体" pitchFamily="2" charset="-122"/>
              <a:ea typeface="黑体" pitchFamily="2" charset="-122"/>
            </a:endParaRPr>
          </a:p>
        </p:txBody>
      </p:sp>
      <p:sp>
        <p:nvSpPr>
          <p:cNvPr id="1482756" name="Rectangle 4"/>
          <p:cNvSpPr>
            <a:spLocks noChangeArrowheads="1"/>
          </p:cNvSpPr>
          <p:nvPr/>
        </p:nvSpPr>
        <p:spPr bwMode="auto">
          <a:xfrm>
            <a:off x="0" y="2182813"/>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482755" name="Object 3"/>
          <p:cNvGraphicFramePr>
            <a:graphicFrameLocks noChangeAspect="1"/>
          </p:cNvGraphicFramePr>
          <p:nvPr/>
        </p:nvGraphicFramePr>
        <p:xfrm>
          <a:off x="992188" y="1628775"/>
          <a:ext cx="7977187" cy="3486150"/>
        </p:xfrm>
        <a:graphic>
          <a:graphicData uri="http://schemas.openxmlformats.org/presentationml/2006/ole">
            <p:oleObj spid="_x0000_s1482755" name="Visio" r:id="rId4" imgW="5843851" imgH="2572932" progId="Visio.Drawing.11">
              <p:embed/>
            </p:oleObj>
          </a:graphicData>
        </a:graphic>
      </p:graphicFrame>
      <p:sp>
        <p:nvSpPr>
          <p:cNvPr id="1482757" name="Rectangle 5"/>
          <p:cNvSpPr>
            <a:spLocks noChangeArrowheads="1"/>
          </p:cNvSpPr>
          <p:nvPr/>
        </p:nvSpPr>
        <p:spPr bwMode="auto">
          <a:xfrm>
            <a:off x="1352550" y="5372100"/>
            <a:ext cx="7548563" cy="457200"/>
          </a:xfrm>
          <a:prstGeom prst="rect">
            <a:avLst/>
          </a:prstGeom>
          <a:noFill/>
          <a:ln w="12700">
            <a:noFill/>
            <a:miter lim="800000"/>
            <a:headEnd type="none" w="sm" len="sm"/>
            <a:tailEnd type="none" w="sm" len="sm"/>
          </a:ln>
          <a:effectLst/>
        </p:spPr>
        <p:txBody>
          <a:bodyPr wrap="none" anchor="ctr">
            <a:spAutoFit/>
          </a:bodyPr>
          <a:lstStyle/>
          <a:p>
            <a:pPr algn="ctr" fontAlgn="base"/>
            <a:r>
              <a:rPr lang="en-US" altLang="zh-CN" sz="2400">
                <a:solidFill>
                  <a:srgbClr val="006600"/>
                </a:solidFill>
                <a:latin typeface="仿宋_GB2312" pitchFamily="49" charset="-122"/>
              </a:rPr>
              <a:t>T3</a:t>
            </a:r>
            <a:r>
              <a:rPr lang="zh-CN" altLang="de-DE" sz="2400">
                <a:solidFill>
                  <a:srgbClr val="006600"/>
                </a:solidFill>
                <a:latin typeface="仿宋_GB2312" pitchFamily="49" charset="-122"/>
              </a:rPr>
              <a:t>、</a:t>
            </a:r>
            <a:r>
              <a:rPr lang="en-US" altLang="zh-CN" sz="2400">
                <a:solidFill>
                  <a:srgbClr val="006600"/>
                </a:solidFill>
                <a:latin typeface="仿宋_GB2312" pitchFamily="49" charset="-122"/>
              </a:rPr>
              <a:t>T4</a:t>
            </a:r>
            <a:r>
              <a:rPr lang="zh-CN" altLang="de-DE" sz="2400">
                <a:solidFill>
                  <a:srgbClr val="006600"/>
                </a:solidFill>
                <a:latin typeface="仿宋_GB2312" pitchFamily="49" charset="-122"/>
              </a:rPr>
              <a:t>关断时电流流向</a:t>
            </a:r>
            <a:r>
              <a:rPr lang="zh-CN" altLang="en-US" sz="2400">
                <a:solidFill>
                  <a:srgbClr val="006600"/>
                </a:solidFill>
                <a:latin typeface="仿宋_GB2312" pitchFamily="49" charset="-122"/>
              </a:rPr>
              <a:t>      </a:t>
            </a:r>
            <a:r>
              <a:rPr lang="en-US" altLang="zh-CN" sz="2400">
                <a:solidFill>
                  <a:srgbClr val="006600"/>
                </a:solidFill>
                <a:latin typeface="仿宋_GB2312" pitchFamily="49" charset="-122"/>
              </a:rPr>
              <a:t>T4</a:t>
            </a:r>
            <a:r>
              <a:rPr lang="zh-CN" altLang="de-DE" sz="2400">
                <a:solidFill>
                  <a:srgbClr val="006600"/>
                </a:solidFill>
                <a:latin typeface="仿宋_GB2312" pitchFamily="49" charset="-122"/>
              </a:rPr>
              <a:t>、</a:t>
            </a:r>
            <a:r>
              <a:rPr lang="en-US" altLang="zh-CN" sz="2400">
                <a:solidFill>
                  <a:srgbClr val="006600"/>
                </a:solidFill>
                <a:latin typeface="仿宋_GB2312" pitchFamily="49" charset="-122"/>
              </a:rPr>
              <a:t>T5</a:t>
            </a:r>
            <a:r>
              <a:rPr lang="zh-CN" altLang="de-DE" sz="2400">
                <a:solidFill>
                  <a:srgbClr val="006600"/>
                </a:solidFill>
                <a:latin typeface="仿宋_GB2312" pitchFamily="49" charset="-122"/>
              </a:rPr>
              <a:t>导通时的电流流向</a:t>
            </a:r>
          </a:p>
        </p:txBody>
      </p:sp>
    </p:spTree>
  </p:cSld>
  <p:clrMapOvr>
    <a:masterClrMapping/>
  </p:clrMapOvr>
  <p:transition>
    <p:cover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页脚占位符 3"/>
          <p:cNvSpPr>
            <a:spLocks noGrp="1"/>
          </p:cNvSpPr>
          <p:nvPr>
            <p:ph type="ftr" sz="quarter" idx="10"/>
          </p:nvPr>
        </p:nvSpPr>
        <p:spPr/>
        <p:txBody>
          <a:bodyPr/>
          <a:lstStyle/>
          <a:p>
            <a:fld id="{3C70E1E1-E8E9-4E3B-BB7A-0533D149D2BD}" type="slidenum">
              <a:rPr lang="de-DE" altLang="zh-CN"/>
              <a:pPr/>
              <a:t>39</a:t>
            </a:fld>
            <a:endParaRPr lang="de-DE" altLang="zh-CN"/>
          </a:p>
        </p:txBody>
      </p:sp>
      <p:sp>
        <p:nvSpPr>
          <p:cNvPr id="1488898"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无刷直流电机的制动相电流分析</a:t>
            </a:r>
            <a:endParaRPr lang="en-US" altLang="zh-CN" sz="3600">
              <a:solidFill>
                <a:srgbClr val="006600"/>
              </a:solidFill>
              <a:latin typeface="黑体" pitchFamily="2" charset="-122"/>
              <a:ea typeface="黑体" pitchFamily="2" charset="-122"/>
            </a:endParaRPr>
          </a:p>
        </p:txBody>
      </p:sp>
      <p:sp>
        <p:nvSpPr>
          <p:cNvPr id="1488899" name="Rectangle 3"/>
          <p:cNvSpPr>
            <a:spLocks noChangeArrowheads="1"/>
          </p:cNvSpPr>
          <p:nvPr/>
        </p:nvSpPr>
        <p:spPr bwMode="auto">
          <a:xfrm>
            <a:off x="0" y="2347913"/>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pic>
        <p:nvPicPr>
          <p:cNvPr id="1488903" name="Picture 7" descr="半桥调制制动状态电流波形"/>
          <p:cNvPicPr>
            <a:picLocks noChangeAspect="1" noChangeArrowheads="1"/>
          </p:cNvPicPr>
          <p:nvPr/>
        </p:nvPicPr>
        <p:blipFill>
          <a:blip r:embed="rId3"/>
          <a:srcRect/>
          <a:stretch>
            <a:fillRect/>
          </a:stretch>
        </p:blipFill>
        <p:spPr bwMode="auto">
          <a:xfrm>
            <a:off x="920750" y="1338263"/>
            <a:ext cx="2952750" cy="2378075"/>
          </a:xfrm>
          <a:prstGeom prst="rect">
            <a:avLst/>
          </a:prstGeom>
          <a:noFill/>
        </p:spPr>
      </p:pic>
      <p:pic>
        <p:nvPicPr>
          <p:cNvPr id="1488904" name="Picture 8" descr="全桥调制制动状态电流波形"/>
          <p:cNvPicPr>
            <a:picLocks noChangeAspect="1" noChangeArrowheads="1"/>
          </p:cNvPicPr>
          <p:nvPr/>
        </p:nvPicPr>
        <p:blipFill>
          <a:blip r:embed="rId4"/>
          <a:srcRect/>
          <a:stretch>
            <a:fillRect/>
          </a:stretch>
        </p:blipFill>
        <p:spPr bwMode="auto">
          <a:xfrm>
            <a:off x="4881563" y="1336675"/>
            <a:ext cx="2952750" cy="2379663"/>
          </a:xfrm>
          <a:prstGeom prst="rect">
            <a:avLst/>
          </a:prstGeom>
          <a:noFill/>
        </p:spPr>
      </p:pic>
      <p:pic>
        <p:nvPicPr>
          <p:cNvPr id="1488905" name="Picture 9" descr="制动控制比较波形"/>
          <p:cNvPicPr>
            <a:picLocks noChangeAspect="1" noChangeArrowheads="1"/>
          </p:cNvPicPr>
          <p:nvPr/>
        </p:nvPicPr>
        <p:blipFill>
          <a:blip r:embed="rId5" cstate="print"/>
          <a:srcRect l="50558" r="6741" b="47672"/>
          <a:stretch>
            <a:fillRect/>
          </a:stretch>
        </p:blipFill>
        <p:spPr bwMode="auto">
          <a:xfrm>
            <a:off x="5024438" y="3665538"/>
            <a:ext cx="2881312" cy="2500312"/>
          </a:xfrm>
          <a:prstGeom prst="rect">
            <a:avLst/>
          </a:prstGeom>
          <a:noFill/>
        </p:spPr>
      </p:pic>
      <p:pic>
        <p:nvPicPr>
          <p:cNvPr id="1488906" name="Picture 10" descr="制动控制比较波形"/>
          <p:cNvPicPr>
            <a:picLocks noChangeAspect="1" noChangeArrowheads="1"/>
          </p:cNvPicPr>
          <p:nvPr/>
        </p:nvPicPr>
        <p:blipFill>
          <a:blip r:embed="rId6" cstate="print"/>
          <a:srcRect l="50558" t="47672" r="6741"/>
          <a:stretch>
            <a:fillRect/>
          </a:stretch>
        </p:blipFill>
        <p:spPr bwMode="auto">
          <a:xfrm>
            <a:off x="992188" y="3716338"/>
            <a:ext cx="2881312" cy="2497137"/>
          </a:xfrm>
          <a:prstGeom prst="rect">
            <a:avLst/>
          </a:prstGeom>
          <a:noFill/>
        </p:spPr>
      </p:pic>
    </p:spTree>
  </p:cSld>
  <p:clrMapOvr>
    <a:masterClrMapping/>
  </p:clrMapOvr>
  <p:transition>
    <p:cover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页脚占位符 3"/>
          <p:cNvSpPr>
            <a:spLocks noGrp="1"/>
          </p:cNvSpPr>
          <p:nvPr>
            <p:ph type="ftr" sz="quarter" idx="10"/>
          </p:nvPr>
        </p:nvSpPr>
        <p:spPr/>
        <p:txBody>
          <a:bodyPr/>
          <a:lstStyle/>
          <a:p>
            <a:fld id="{90BB6DD1-F937-406D-8A92-125D07847C1D}" type="slidenum">
              <a:rPr lang="de-DE" altLang="zh-CN"/>
              <a:pPr/>
              <a:t>4</a:t>
            </a:fld>
            <a:endParaRPr lang="de-DE" altLang="zh-CN"/>
          </a:p>
        </p:txBody>
      </p:sp>
      <p:sp>
        <p:nvSpPr>
          <p:cNvPr id="1380354"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无刷直流电机的组成</a:t>
            </a:r>
            <a:endParaRPr lang="en-US" altLang="zh-CN" sz="3600">
              <a:solidFill>
                <a:srgbClr val="006600"/>
              </a:solidFill>
              <a:latin typeface="黑体" pitchFamily="2" charset="-122"/>
              <a:ea typeface="黑体" pitchFamily="2" charset="-122"/>
            </a:endParaRPr>
          </a:p>
        </p:txBody>
      </p:sp>
      <p:sp>
        <p:nvSpPr>
          <p:cNvPr id="1380358" name="Rectangle 6"/>
          <p:cNvSpPr>
            <a:spLocks noChangeArrowheads="1"/>
          </p:cNvSpPr>
          <p:nvPr/>
        </p:nvSpPr>
        <p:spPr bwMode="auto">
          <a:xfrm>
            <a:off x="6248400" y="1557338"/>
            <a:ext cx="3513138" cy="4464050"/>
          </a:xfrm>
          <a:prstGeom prst="rect">
            <a:avLst/>
          </a:prstGeom>
          <a:noFill/>
          <a:ln w="9525">
            <a:noFill/>
            <a:miter lim="800000"/>
            <a:headEnd/>
            <a:tailEnd/>
          </a:ln>
          <a:effectLst/>
        </p:spPr>
        <p:txBody>
          <a:bodyPr/>
          <a:lstStyle/>
          <a:p>
            <a:pPr marL="336550" indent="-336550" defTabSz="893763" fontAlgn="base">
              <a:lnSpc>
                <a:spcPct val="120000"/>
              </a:lnSpc>
              <a:spcBef>
                <a:spcPct val="30000"/>
              </a:spcBef>
              <a:buClr>
                <a:schemeClr val="tx1"/>
              </a:buClr>
              <a:buSzPct val="75000"/>
              <a:buFont typeface="Wingdings" pitchFamily="2" charset="2"/>
              <a:buChar char="t"/>
            </a:pPr>
            <a:r>
              <a:rPr lang="zh-CN" altLang="en-US" sz="2000">
                <a:solidFill>
                  <a:srgbClr val="006600"/>
                </a:solidFill>
                <a:latin typeface="仿宋_GB2312" pitchFamily="49" charset="-122"/>
              </a:rPr>
              <a:t>无刷直流电机组成部分：电机本体、位置传感器、电子开关线路； </a:t>
            </a:r>
          </a:p>
          <a:p>
            <a:pPr marL="336550" indent="-336550" defTabSz="893763" fontAlgn="base">
              <a:lnSpc>
                <a:spcPct val="120000"/>
              </a:lnSpc>
              <a:spcBef>
                <a:spcPct val="30000"/>
              </a:spcBef>
              <a:buClr>
                <a:schemeClr val="tx1"/>
              </a:buClr>
              <a:buSzPct val="75000"/>
              <a:buFont typeface="Wingdings" pitchFamily="2" charset="2"/>
              <a:buChar char="t"/>
            </a:pPr>
            <a:r>
              <a:rPr lang="zh-CN" altLang="en-US" sz="2000">
                <a:solidFill>
                  <a:srgbClr val="006600"/>
                </a:solidFill>
                <a:latin typeface="仿宋_GB2312" pitchFamily="49" charset="-122"/>
              </a:rPr>
              <a:t>电机本体在结构上与永磁同步电动机相似；</a:t>
            </a:r>
          </a:p>
          <a:p>
            <a:pPr marL="336550" indent="-336550" defTabSz="893763" fontAlgn="base">
              <a:lnSpc>
                <a:spcPct val="120000"/>
              </a:lnSpc>
              <a:spcBef>
                <a:spcPct val="30000"/>
              </a:spcBef>
              <a:buClr>
                <a:schemeClr val="tx1"/>
              </a:buClr>
              <a:buSzPct val="75000"/>
              <a:buFont typeface="Wingdings" pitchFamily="2" charset="2"/>
              <a:buChar char="t"/>
            </a:pPr>
            <a:r>
              <a:rPr lang="zh-CN" altLang="en-US" sz="2000">
                <a:solidFill>
                  <a:srgbClr val="006600"/>
                </a:solidFill>
                <a:latin typeface="仿宋_GB2312" pitchFamily="49" charset="-122"/>
              </a:rPr>
              <a:t>电子开关线路由功率逻辑开关单元和位置传感器信号处理单元两部分组成；</a:t>
            </a:r>
          </a:p>
          <a:p>
            <a:pPr marL="336550" indent="-336550" defTabSz="893763" fontAlgn="base">
              <a:lnSpc>
                <a:spcPct val="120000"/>
              </a:lnSpc>
              <a:spcBef>
                <a:spcPct val="30000"/>
              </a:spcBef>
              <a:buClr>
                <a:schemeClr val="tx1"/>
              </a:buClr>
              <a:buSzPct val="75000"/>
              <a:buFont typeface="Wingdings" pitchFamily="2" charset="2"/>
              <a:buChar char="t"/>
            </a:pPr>
            <a:r>
              <a:rPr lang="zh-CN" altLang="en-US" sz="2000">
                <a:solidFill>
                  <a:srgbClr val="006600"/>
                </a:solidFill>
                <a:latin typeface="仿宋_GB2312" pitchFamily="49" charset="-122"/>
              </a:rPr>
              <a:t>电子开关线路导通次序是与转子转角同步的，起机械换向器的换向作用。</a:t>
            </a:r>
          </a:p>
        </p:txBody>
      </p:sp>
      <p:sp>
        <p:nvSpPr>
          <p:cNvPr id="1380359" name="Rectangle 7"/>
          <p:cNvSpPr>
            <a:spLocks noChangeArrowheads="1"/>
          </p:cNvSpPr>
          <p:nvPr/>
        </p:nvSpPr>
        <p:spPr bwMode="auto">
          <a:xfrm>
            <a:off x="0" y="2295525"/>
            <a:ext cx="9144000" cy="0"/>
          </a:xfrm>
          <a:prstGeom prst="rect">
            <a:avLst/>
          </a:prstGeom>
          <a:noFill/>
          <a:ln w="9525" algn="ctr">
            <a:noFill/>
            <a:miter lim="800000"/>
            <a:headEnd/>
            <a:tailEnd/>
          </a:ln>
          <a:effectLst/>
        </p:spPr>
        <p:txBody>
          <a:bodyPr wrap="none" anchor="ctr">
            <a:spAutoFit/>
          </a:bodyPr>
          <a:lstStyle/>
          <a:p>
            <a:endParaRPr lang="zh-CN" altLang="en-US"/>
          </a:p>
        </p:txBody>
      </p:sp>
      <p:graphicFrame>
        <p:nvGraphicFramePr>
          <p:cNvPr id="1380364" name="Object 12"/>
          <p:cNvGraphicFramePr>
            <a:graphicFrameLocks noChangeAspect="1"/>
          </p:cNvGraphicFramePr>
          <p:nvPr/>
        </p:nvGraphicFramePr>
        <p:xfrm>
          <a:off x="344488" y="1773238"/>
          <a:ext cx="5832475" cy="3522662"/>
        </p:xfrm>
        <a:graphic>
          <a:graphicData uri="http://schemas.openxmlformats.org/presentationml/2006/ole">
            <p:oleObj spid="_x0000_s1380364" name="Visio" r:id="rId4" imgW="3845052" imgH="2254522" progId="Visio.Drawing.11">
              <p:embed/>
            </p:oleObj>
          </a:graphicData>
        </a:graphic>
      </p:graphicFrame>
    </p:spTree>
  </p:cSld>
  <p:clrMapOvr>
    <a:masterClrMapping/>
  </p:clrMapOvr>
  <p:transition>
    <p:cover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页脚占位符 3"/>
          <p:cNvSpPr>
            <a:spLocks noGrp="1"/>
          </p:cNvSpPr>
          <p:nvPr>
            <p:ph type="ftr" sz="quarter" idx="10"/>
          </p:nvPr>
        </p:nvSpPr>
        <p:spPr/>
        <p:txBody>
          <a:bodyPr/>
          <a:lstStyle/>
          <a:p>
            <a:fld id="{2AE55C8B-3BE0-4484-9E51-24AC2C2363E3}" type="slidenum">
              <a:rPr lang="de-DE" altLang="zh-CN"/>
              <a:pPr/>
              <a:t>40</a:t>
            </a:fld>
            <a:endParaRPr lang="de-DE" altLang="zh-CN"/>
          </a:p>
        </p:txBody>
      </p:sp>
      <p:sp>
        <p:nvSpPr>
          <p:cNvPr id="1470466"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控制系统</a:t>
            </a:r>
            <a:endParaRPr lang="en-US" altLang="zh-CN" sz="3600">
              <a:solidFill>
                <a:srgbClr val="006600"/>
              </a:solidFill>
              <a:latin typeface="黑体" pitchFamily="2" charset="-122"/>
              <a:ea typeface="黑体" pitchFamily="2" charset="-122"/>
            </a:endParaRPr>
          </a:p>
        </p:txBody>
      </p:sp>
      <p:sp>
        <p:nvSpPr>
          <p:cNvPr id="1470470" name="Rectangle 6"/>
          <p:cNvSpPr>
            <a:spLocks noChangeArrowheads="1"/>
          </p:cNvSpPr>
          <p:nvPr/>
        </p:nvSpPr>
        <p:spPr bwMode="auto">
          <a:xfrm>
            <a:off x="0" y="2576513"/>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470469" name="Object 5"/>
          <p:cNvGraphicFramePr>
            <a:graphicFrameLocks noChangeAspect="1"/>
          </p:cNvGraphicFramePr>
          <p:nvPr/>
        </p:nvGraphicFramePr>
        <p:xfrm>
          <a:off x="3079750" y="1516063"/>
          <a:ext cx="5689600" cy="1841500"/>
        </p:xfrm>
        <a:graphic>
          <a:graphicData uri="http://schemas.openxmlformats.org/presentationml/2006/ole">
            <p:oleObj spid="_x0000_s1470469" name="Visio" r:id="rId4" imgW="5555940" imgH="1734747" progId="Visio.Drawing.11">
              <p:embed/>
            </p:oleObj>
          </a:graphicData>
        </a:graphic>
      </p:graphicFrame>
      <p:graphicFrame>
        <p:nvGraphicFramePr>
          <p:cNvPr id="1470471" name="Object 7"/>
          <p:cNvGraphicFramePr>
            <a:graphicFrameLocks noChangeAspect="1"/>
          </p:cNvGraphicFramePr>
          <p:nvPr/>
        </p:nvGraphicFramePr>
        <p:xfrm>
          <a:off x="2360613" y="3789363"/>
          <a:ext cx="6480175" cy="1851025"/>
        </p:xfrm>
        <a:graphic>
          <a:graphicData uri="http://schemas.openxmlformats.org/presentationml/2006/ole">
            <p:oleObj spid="_x0000_s1470471" name="Visio" r:id="rId5" imgW="6309857" imgH="1734747" progId="Visio.Drawing.11">
              <p:embed/>
            </p:oleObj>
          </a:graphicData>
        </a:graphic>
      </p:graphicFrame>
      <p:sp>
        <p:nvSpPr>
          <p:cNvPr id="1470474" name="Rectangle 10"/>
          <p:cNvSpPr>
            <a:spLocks noChangeArrowheads="1"/>
          </p:cNvSpPr>
          <p:nvPr/>
        </p:nvSpPr>
        <p:spPr bwMode="auto">
          <a:xfrm>
            <a:off x="0" y="3109913"/>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470473" name="Object 9"/>
          <p:cNvGraphicFramePr>
            <a:graphicFrameLocks noChangeAspect="1"/>
          </p:cNvGraphicFramePr>
          <p:nvPr/>
        </p:nvGraphicFramePr>
        <p:xfrm>
          <a:off x="458788" y="5335588"/>
          <a:ext cx="3846512" cy="892175"/>
        </p:xfrm>
        <a:graphic>
          <a:graphicData uri="http://schemas.openxmlformats.org/presentationml/2006/ole">
            <p:oleObj spid="_x0000_s1470473" name="公式" r:id="rId6" imgW="2755800" imgH="634680" progId="Equation.3">
              <p:embed/>
            </p:oleObj>
          </a:graphicData>
        </a:graphic>
      </p:graphicFrame>
      <p:sp>
        <p:nvSpPr>
          <p:cNvPr id="1470476" name="Rectangle 12"/>
          <p:cNvSpPr>
            <a:spLocks noChangeArrowheads="1"/>
          </p:cNvSpPr>
          <p:nvPr/>
        </p:nvSpPr>
        <p:spPr bwMode="auto">
          <a:xfrm>
            <a:off x="415925" y="1412875"/>
            <a:ext cx="2635250" cy="457200"/>
          </a:xfrm>
          <a:prstGeom prst="rect">
            <a:avLst/>
          </a:prstGeom>
          <a:noFill/>
          <a:ln w="12700">
            <a:noFill/>
            <a:miter lim="800000"/>
            <a:headEnd type="none" w="sm" len="sm"/>
            <a:tailEnd type="none" w="sm" len="sm"/>
          </a:ln>
          <a:effectLst/>
        </p:spPr>
        <p:txBody>
          <a:bodyPr wrap="none">
            <a:spAutoFit/>
          </a:bodyPr>
          <a:lstStyle/>
          <a:p>
            <a:r>
              <a:rPr lang="zh-CN" altLang="en-US" sz="2400">
                <a:solidFill>
                  <a:srgbClr val="006600"/>
                </a:solidFill>
              </a:rPr>
              <a:t>电流闭环控制结构</a:t>
            </a:r>
          </a:p>
        </p:txBody>
      </p:sp>
      <p:sp>
        <p:nvSpPr>
          <p:cNvPr id="1470477" name="Rectangle 13"/>
          <p:cNvSpPr>
            <a:spLocks noChangeArrowheads="1"/>
          </p:cNvSpPr>
          <p:nvPr/>
        </p:nvSpPr>
        <p:spPr bwMode="auto">
          <a:xfrm>
            <a:off x="415925" y="3068638"/>
            <a:ext cx="2635250" cy="457200"/>
          </a:xfrm>
          <a:prstGeom prst="rect">
            <a:avLst/>
          </a:prstGeom>
          <a:noFill/>
          <a:ln w="12700">
            <a:noFill/>
            <a:miter lim="800000"/>
            <a:headEnd type="none" w="sm" len="sm"/>
            <a:tailEnd type="none" w="sm" len="sm"/>
          </a:ln>
          <a:effectLst/>
        </p:spPr>
        <p:txBody>
          <a:bodyPr wrap="none">
            <a:spAutoFit/>
          </a:bodyPr>
          <a:lstStyle/>
          <a:p>
            <a:r>
              <a:rPr lang="zh-CN" altLang="en-US" sz="2400">
                <a:solidFill>
                  <a:srgbClr val="006600"/>
                </a:solidFill>
              </a:rPr>
              <a:t>转矩闭环控制结构</a:t>
            </a:r>
          </a:p>
        </p:txBody>
      </p:sp>
    </p:spTree>
  </p:cSld>
  <p:clrMapOvr>
    <a:masterClrMapping/>
  </p:clrMapOvr>
  <p:transition>
    <p:cover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3"/>
          <p:cNvSpPr>
            <a:spLocks noGrp="1"/>
          </p:cNvSpPr>
          <p:nvPr>
            <p:ph type="ftr" sz="quarter" idx="10"/>
          </p:nvPr>
        </p:nvSpPr>
        <p:spPr/>
        <p:txBody>
          <a:bodyPr/>
          <a:lstStyle/>
          <a:p>
            <a:fld id="{5A30FEDE-37C0-422A-8E72-58D683E42ED9}" type="slidenum">
              <a:rPr lang="de-DE" altLang="zh-CN"/>
              <a:pPr/>
              <a:t>41</a:t>
            </a:fld>
            <a:endParaRPr lang="de-DE" altLang="zh-CN"/>
          </a:p>
        </p:txBody>
      </p:sp>
      <p:sp>
        <p:nvSpPr>
          <p:cNvPr id="1501186"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控制系统</a:t>
            </a:r>
            <a:endParaRPr lang="en-US" altLang="zh-CN" sz="3600">
              <a:solidFill>
                <a:srgbClr val="006600"/>
              </a:solidFill>
              <a:latin typeface="黑体" pitchFamily="2" charset="-122"/>
              <a:ea typeface="黑体" pitchFamily="2" charset="-122"/>
            </a:endParaRPr>
          </a:p>
        </p:txBody>
      </p:sp>
      <p:sp>
        <p:nvSpPr>
          <p:cNvPr id="1501192" name="Rectangle 8"/>
          <p:cNvSpPr>
            <a:spLocks noChangeArrowheads="1"/>
          </p:cNvSpPr>
          <p:nvPr/>
        </p:nvSpPr>
        <p:spPr bwMode="auto">
          <a:xfrm>
            <a:off x="344488" y="1268413"/>
            <a:ext cx="2740025" cy="987425"/>
          </a:xfrm>
          <a:prstGeom prst="rect">
            <a:avLst/>
          </a:prstGeom>
          <a:noFill/>
          <a:ln w="12700">
            <a:noFill/>
            <a:miter lim="800000"/>
            <a:headEnd type="none" w="sm" len="sm"/>
            <a:tailEnd type="none" w="sm" len="sm"/>
          </a:ln>
          <a:effectLst/>
        </p:spPr>
        <p:txBody>
          <a:bodyPr wrap="none">
            <a:spAutoFit/>
          </a:bodyPr>
          <a:lstStyle/>
          <a:p>
            <a:pPr>
              <a:lnSpc>
                <a:spcPct val="120000"/>
              </a:lnSpc>
              <a:spcBef>
                <a:spcPct val="30000"/>
              </a:spcBef>
            </a:pPr>
            <a:r>
              <a:rPr lang="zh-CN" altLang="en-US" sz="2400">
                <a:solidFill>
                  <a:srgbClr val="006600"/>
                </a:solidFill>
              </a:rPr>
              <a:t>转矩闭环控制结构</a:t>
            </a:r>
          </a:p>
          <a:p>
            <a:pPr>
              <a:lnSpc>
                <a:spcPct val="120000"/>
              </a:lnSpc>
              <a:spcBef>
                <a:spcPct val="30000"/>
              </a:spcBef>
            </a:pPr>
            <a:r>
              <a:rPr lang="zh-CN" altLang="en-US" sz="2000">
                <a:solidFill>
                  <a:srgbClr val="006600"/>
                </a:solidFill>
              </a:rPr>
              <a:t>依据转速控制弱磁角度</a:t>
            </a:r>
            <a:endParaRPr lang="en-US" altLang="zh-CN" sz="2000">
              <a:solidFill>
                <a:srgbClr val="006600"/>
              </a:solidFill>
            </a:endParaRPr>
          </a:p>
        </p:txBody>
      </p:sp>
      <p:graphicFrame>
        <p:nvGraphicFramePr>
          <p:cNvPr id="1501194" name="Object 10"/>
          <p:cNvGraphicFramePr>
            <a:graphicFrameLocks noChangeAspect="1"/>
          </p:cNvGraphicFramePr>
          <p:nvPr/>
        </p:nvGraphicFramePr>
        <p:xfrm>
          <a:off x="2936875" y="1196975"/>
          <a:ext cx="6480175" cy="2530475"/>
        </p:xfrm>
        <a:graphic>
          <a:graphicData uri="http://schemas.openxmlformats.org/presentationml/2006/ole">
            <p:oleObj spid="_x0000_s1501194" name="Visio" r:id="rId4" imgW="6309857" imgH="2488609" progId="Visio.Drawing.11">
              <p:embed/>
            </p:oleObj>
          </a:graphicData>
        </a:graphic>
      </p:graphicFrame>
      <p:graphicFrame>
        <p:nvGraphicFramePr>
          <p:cNvPr id="1501196" name="Object 12"/>
          <p:cNvGraphicFramePr>
            <a:graphicFrameLocks noChangeAspect="1"/>
          </p:cNvGraphicFramePr>
          <p:nvPr/>
        </p:nvGraphicFramePr>
        <p:xfrm>
          <a:off x="2792413" y="3716338"/>
          <a:ext cx="6624637" cy="2432050"/>
        </p:xfrm>
        <a:graphic>
          <a:graphicData uri="http://schemas.openxmlformats.org/presentationml/2006/ole">
            <p:oleObj spid="_x0000_s1501196" name="Visio" r:id="rId5" imgW="6594517" imgH="2444646" progId="Visio.Drawing.11">
              <p:embed/>
            </p:oleObj>
          </a:graphicData>
        </a:graphic>
      </p:graphicFrame>
      <p:sp>
        <p:nvSpPr>
          <p:cNvPr id="1501198" name="Rectangle 14"/>
          <p:cNvSpPr>
            <a:spLocks noChangeArrowheads="1"/>
          </p:cNvSpPr>
          <p:nvPr/>
        </p:nvSpPr>
        <p:spPr bwMode="auto">
          <a:xfrm>
            <a:off x="344488" y="2852738"/>
            <a:ext cx="3506787" cy="987425"/>
          </a:xfrm>
          <a:prstGeom prst="rect">
            <a:avLst/>
          </a:prstGeom>
          <a:noFill/>
          <a:ln w="12700">
            <a:noFill/>
            <a:miter lim="800000"/>
            <a:headEnd type="none" w="sm" len="sm"/>
            <a:tailEnd type="none" w="sm" len="sm"/>
          </a:ln>
          <a:effectLst/>
        </p:spPr>
        <p:txBody>
          <a:bodyPr wrap="none">
            <a:spAutoFit/>
          </a:bodyPr>
          <a:lstStyle/>
          <a:p>
            <a:pPr>
              <a:lnSpc>
                <a:spcPct val="120000"/>
              </a:lnSpc>
              <a:spcBef>
                <a:spcPct val="30000"/>
              </a:spcBef>
            </a:pPr>
            <a:r>
              <a:rPr lang="zh-CN" altLang="en-US" sz="2400">
                <a:solidFill>
                  <a:srgbClr val="006600"/>
                </a:solidFill>
              </a:rPr>
              <a:t>转矩闭环控制结构</a:t>
            </a:r>
          </a:p>
          <a:p>
            <a:pPr>
              <a:lnSpc>
                <a:spcPct val="120000"/>
              </a:lnSpc>
              <a:spcBef>
                <a:spcPct val="30000"/>
              </a:spcBef>
            </a:pPr>
            <a:r>
              <a:rPr lang="zh-CN" altLang="en-US" sz="2000">
                <a:solidFill>
                  <a:srgbClr val="006600"/>
                </a:solidFill>
              </a:rPr>
              <a:t>依据转速和转矩控制弱磁角度</a:t>
            </a:r>
            <a:endParaRPr lang="en-US" altLang="zh-CN" sz="2000">
              <a:solidFill>
                <a:srgbClr val="006600"/>
              </a:solidFill>
            </a:endParaRPr>
          </a:p>
        </p:txBody>
      </p:sp>
    </p:spTree>
  </p:cSld>
  <p:clrMapOvr>
    <a:masterClrMapping/>
  </p:clrMapOvr>
  <p:transition>
    <p:cover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fld id="{1CF6B4CE-90D1-456D-9B47-D97FE607A68A}" type="slidenum">
              <a:rPr lang="de-DE" altLang="zh-CN"/>
              <a:pPr/>
              <a:t>42</a:t>
            </a:fld>
            <a:endParaRPr lang="de-DE" altLang="zh-CN"/>
          </a:p>
        </p:txBody>
      </p:sp>
      <p:sp>
        <p:nvSpPr>
          <p:cNvPr id="1499138"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控制系统</a:t>
            </a:r>
            <a:endParaRPr lang="en-US" altLang="zh-CN" sz="3600">
              <a:solidFill>
                <a:srgbClr val="006600"/>
              </a:solidFill>
              <a:latin typeface="黑体" pitchFamily="2" charset="-122"/>
              <a:ea typeface="黑体" pitchFamily="2" charset="-122"/>
            </a:endParaRPr>
          </a:p>
        </p:txBody>
      </p:sp>
      <p:graphicFrame>
        <p:nvGraphicFramePr>
          <p:cNvPr id="1499139" name="Object 3"/>
          <p:cNvGraphicFramePr>
            <a:graphicFrameLocks noChangeAspect="1"/>
          </p:cNvGraphicFramePr>
          <p:nvPr>
            <p:ph idx="1"/>
          </p:nvPr>
        </p:nvGraphicFramePr>
        <p:xfrm>
          <a:off x="631825" y="1916113"/>
          <a:ext cx="8577263" cy="3149600"/>
        </p:xfrm>
        <a:graphic>
          <a:graphicData uri="http://schemas.openxmlformats.org/presentationml/2006/ole">
            <p:oleObj spid="_x0000_s1499139" name="Visio" r:id="rId4" imgW="6540331" imgH="2401404" progId="Visio.Drawing.6">
              <p:embed/>
            </p:oleObj>
          </a:graphicData>
        </a:graphic>
      </p:graphicFrame>
    </p:spTree>
  </p:cSld>
  <p:clrMapOvr>
    <a:masterClrMapping/>
  </p:clrMapOvr>
  <p:transition>
    <p:cover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fld id="{818BA28F-E728-47F1-941A-64E769570F9F}" type="slidenum">
              <a:rPr lang="de-DE" altLang="zh-CN"/>
              <a:pPr/>
              <a:t>43</a:t>
            </a:fld>
            <a:endParaRPr lang="de-DE" altLang="zh-CN"/>
          </a:p>
        </p:txBody>
      </p:sp>
      <p:sp>
        <p:nvSpPr>
          <p:cNvPr id="1462274"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控制系统</a:t>
            </a:r>
            <a:endParaRPr lang="en-US" altLang="zh-CN" sz="3600">
              <a:solidFill>
                <a:srgbClr val="006600"/>
              </a:solidFill>
              <a:latin typeface="黑体" pitchFamily="2" charset="-122"/>
              <a:ea typeface="黑体" pitchFamily="2" charset="-122"/>
            </a:endParaRPr>
          </a:p>
        </p:txBody>
      </p:sp>
      <p:graphicFrame>
        <p:nvGraphicFramePr>
          <p:cNvPr id="1462275" name="Object 3"/>
          <p:cNvGraphicFramePr>
            <a:graphicFrameLocks noChangeAspect="1"/>
          </p:cNvGraphicFramePr>
          <p:nvPr>
            <p:ph idx="1"/>
          </p:nvPr>
        </p:nvGraphicFramePr>
        <p:xfrm>
          <a:off x="1281113" y="1484313"/>
          <a:ext cx="7285037" cy="4446587"/>
        </p:xfrm>
        <a:graphic>
          <a:graphicData uri="http://schemas.openxmlformats.org/presentationml/2006/ole">
            <p:oleObj spid="_x0000_s1462275" name="Visio" r:id="rId4" imgW="7285578" imgH="4446056" progId="Visio.Drawing.6">
              <p:embed/>
            </p:oleObj>
          </a:graphicData>
        </a:graphic>
      </p:graphicFrame>
    </p:spTree>
  </p:cSld>
  <p:clrMapOvr>
    <a:masterClrMapping/>
  </p:clrMapOvr>
  <p:transition>
    <p:cover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0"/>
          </p:nvPr>
        </p:nvSpPr>
        <p:spPr/>
        <p:txBody>
          <a:bodyPr/>
          <a:lstStyle/>
          <a:p>
            <a:fld id="{4F7D3151-2073-41B7-9E32-DAA4778D2159}" type="slidenum">
              <a:rPr lang="de-DE" altLang="zh-CN"/>
              <a:pPr/>
              <a:t>44</a:t>
            </a:fld>
            <a:endParaRPr lang="de-DE" altLang="zh-CN"/>
          </a:p>
        </p:txBody>
      </p:sp>
      <p:sp>
        <p:nvSpPr>
          <p:cNvPr id="1464322"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控制系统</a:t>
            </a:r>
            <a:endParaRPr lang="en-US" altLang="zh-CN" sz="3600">
              <a:solidFill>
                <a:srgbClr val="006600"/>
              </a:solidFill>
              <a:latin typeface="黑体" pitchFamily="2" charset="-122"/>
              <a:ea typeface="黑体" pitchFamily="2" charset="-122"/>
            </a:endParaRPr>
          </a:p>
        </p:txBody>
      </p:sp>
      <p:graphicFrame>
        <p:nvGraphicFramePr>
          <p:cNvPr id="1464323" name="Object 3"/>
          <p:cNvGraphicFramePr>
            <a:graphicFrameLocks noChangeAspect="1"/>
          </p:cNvGraphicFramePr>
          <p:nvPr>
            <p:ph idx="1"/>
          </p:nvPr>
        </p:nvGraphicFramePr>
        <p:xfrm>
          <a:off x="2649538" y="1412875"/>
          <a:ext cx="4527550" cy="4516438"/>
        </p:xfrm>
        <a:graphic>
          <a:graphicData uri="http://schemas.openxmlformats.org/presentationml/2006/ole">
            <p:oleObj spid="_x0000_s1464323" name="Visio" r:id="rId4" imgW="5450456" imgH="5437031" progId="Visio.Drawing.6">
              <p:embed/>
            </p:oleObj>
          </a:graphicData>
        </a:graphic>
      </p:graphicFrame>
    </p:spTree>
  </p:cSld>
  <p:clrMapOvr>
    <a:masterClrMapping/>
  </p:clrMapOvr>
  <p:transition>
    <p:cover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页脚占位符 3"/>
          <p:cNvSpPr>
            <a:spLocks noGrp="1"/>
          </p:cNvSpPr>
          <p:nvPr>
            <p:ph type="ftr" sz="quarter" idx="10"/>
          </p:nvPr>
        </p:nvSpPr>
        <p:spPr/>
        <p:txBody>
          <a:bodyPr/>
          <a:lstStyle/>
          <a:p>
            <a:fld id="{B506B122-7FD5-4A0D-961A-9918A9A23C19}" type="slidenum">
              <a:rPr lang="de-DE" altLang="zh-CN"/>
              <a:pPr/>
              <a:t>45</a:t>
            </a:fld>
            <a:endParaRPr lang="de-DE" altLang="zh-CN"/>
          </a:p>
        </p:txBody>
      </p:sp>
      <p:sp>
        <p:nvSpPr>
          <p:cNvPr id="1460226"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控制系统</a:t>
            </a:r>
            <a:endParaRPr lang="en-US" altLang="zh-CN" sz="3600">
              <a:solidFill>
                <a:srgbClr val="006600"/>
              </a:solidFill>
              <a:latin typeface="黑体" pitchFamily="2" charset="-122"/>
              <a:ea typeface="黑体" pitchFamily="2" charset="-122"/>
            </a:endParaRPr>
          </a:p>
        </p:txBody>
      </p:sp>
      <p:graphicFrame>
        <p:nvGraphicFramePr>
          <p:cNvPr id="1460229" name="Object 5"/>
          <p:cNvGraphicFramePr>
            <a:graphicFrameLocks noChangeAspect="1"/>
          </p:cNvGraphicFramePr>
          <p:nvPr/>
        </p:nvGraphicFramePr>
        <p:xfrm>
          <a:off x="1639888" y="1341438"/>
          <a:ext cx="6913562" cy="3917950"/>
        </p:xfrm>
        <a:graphic>
          <a:graphicData uri="http://schemas.openxmlformats.org/presentationml/2006/ole">
            <p:oleObj spid="_x0000_s1460229" name="Visio" r:id="rId4" imgW="6872676" imgH="3826606" progId="Visio.Drawing.6">
              <p:embed/>
            </p:oleObj>
          </a:graphicData>
        </a:graphic>
      </p:graphicFrame>
      <p:graphicFrame>
        <p:nvGraphicFramePr>
          <p:cNvPr id="1460231" name="Group 7"/>
          <p:cNvGraphicFramePr>
            <a:graphicFrameLocks noGrp="1"/>
          </p:cNvGraphicFramePr>
          <p:nvPr/>
        </p:nvGraphicFramePr>
        <p:xfrm>
          <a:off x="1497013" y="5341938"/>
          <a:ext cx="7343775" cy="790575"/>
        </p:xfrm>
        <a:graphic>
          <a:graphicData uri="http://schemas.openxmlformats.org/drawingml/2006/table">
            <a:tbl>
              <a:tblPr/>
              <a:tblGrid>
                <a:gridCol w="1835150"/>
                <a:gridCol w="919162"/>
                <a:gridCol w="919163"/>
                <a:gridCol w="915987"/>
                <a:gridCol w="919163"/>
                <a:gridCol w="915987"/>
                <a:gridCol w="919163"/>
              </a:tblGrid>
              <a:tr h="2444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HALL</a:t>
                      </a:r>
                      <a:r>
                        <a:rPr kumimoji="0" lang="zh-CN" altLang="de-DE"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状态</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101</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110</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010</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011</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r h="2444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de-DE"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导通功率管</a:t>
                      </a: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893763" rtl="0" eaLnBrk="0" fontAlgn="base" latinLnBrk="0" hangingPunct="0">
                        <a:lnSpc>
                          <a:spcPct val="90000"/>
                        </a:lnSpc>
                        <a:spcBef>
                          <a:spcPct val="50000"/>
                        </a:spcBef>
                        <a:spcAft>
                          <a:spcPct val="0"/>
                        </a:spcAft>
                        <a:buClr>
                          <a:schemeClr val="tx2"/>
                        </a:buClr>
                        <a:buSzPct val="75000"/>
                        <a:buFont typeface="Wingdings" pitchFamily="2" charset="2"/>
                        <a:buNone/>
                        <a:tabLst/>
                      </a:pPr>
                      <a:endParaRPr kumimoji="0" lang="zh-CN" altLang="en-US" sz="2000" b="1" i="0" u="none" strike="noStrike" cap="none" normalizeH="0" baseline="0" smtClean="0">
                        <a:ln>
                          <a:noFill/>
                        </a:ln>
                        <a:solidFill>
                          <a:schemeClr val="tx1"/>
                        </a:solidFill>
                        <a:effectLst/>
                        <a:latin typeface="Arial" charset="0"/>
                        <a:ea typeface="宋体" pitchFamily="2" charset="-122"/>
                      </a:endParaRPr>
                    </a:p>
                  </a:txBody>
                  <a:tcPr anchor="ct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bl>
          </a:graphicData>
        </a:graphic>
      </p:graphicFrame>
      <p:graphicFrame>
        <p:nvGraphicFramePr>
          <p:cNvPr id="1460257" name="Object 33"/>
          <p:cNvGraphicFramePr>
            <a:graphicFrameLocks noChangeAspect="1"/>
          </p:cNvGraphicFramePr>
          <p:nvPr/>
        </p:nvGraphicFramePr>
        <p:xfrm>
          <a:off x="8121650" y="5734050"/>
          <a:ext cx="471488" cy="390525"/>
        </p:xfrm>
        <a:graphic>
          <a:graphicData uri="http://schemas.openxmlformats.org/presentationml/2006/ole">
            <p:oleObj spid="_x0000_s1460257" name="公式" r:id="rId5" imgW="279400" imgH="228600" progId="Equation.3">
              <p:embed/>
            </p:oleObj>
          </a:graphicData>
        </a:graphic>
      </p:graphicFrame>
      <p:graphicFrame>
        <p:nvGraphicFramePr>
          <p:cNvPr id="1460258" name="Object 34"/>
          <p:cNvGraphicFramePr>
            <a:graphicFrameLocks noChangeAspect="1"/>
          </p:cNvGraphicFramePr>
          <p:nvPr/>
        </p:nvGraphicFramePr>
        <p:xfrm>
          <a:off x="3586163" y="5734050"/>
          <a:ext cx="471487" cy="374650"/>
        </p:xfrm>
        <a:graphic>
          <a:graphicData uri="http://schemas.openxmlformats.org/presentationml/2006/ole">
            <p:oleObj spid="_x0000_s1460258" name="公式" r:id="rId6" imgW="279279" imgH="215806" progId="Equation.3">
              <p:embed/>
            </p:oleObj>
          </a:graphicData>
        </a:graphic>
      </p:graphicFrame>
      <p:graphicFrame>
        <p:nvGraphicFramePr>
          <p:cNvPr id="1460259" name="Object 35"/>
          <p:cNvGraphicFramePr>
            <a:graphicFrameLocks noChangeAspect="1"/>
          </p:cNvGraphicFramePr>
          <p:nvPr/>
        </p:nvGraphicFramePr>
        <p:xfrm>
          <a:off x="4521200" y="5734050"/>
          <a:ext cx="504825" cy="390525"/>
        </p:xfrm>
        <a:graphic>
          <a:graphicData uri="http://schemas.openxmlformats.org/presentationml/2006/ole">
            <p:oleObj spid="_x0000_s1460259" name="公式" r:id="rId7" imgW="291973" imgH="228501" progId="Equation.3">
              <p:embed/>
            </p:oleObj>
          </a:graphicData>
        </a:graphic>
      </p:graphicFrame>
      <p:graphicFrame>
        <p:nvGraphicFramePr>
          <p:cNvPr id="1460260" name="Object 36"/>
          <p:cNvGraphicFramePr>
            <a:graphicFrameLocks noChangeAspect="1"/>
          </p:cNvGraphicFramePr>
          <p:nvPr/>
        </p:nvGraphicFramePr>
        <p:xfrm>
          <a:off x="5384800" y="5734050"/>
          <a:ext cx="504825" cy="390525"/>
        </p:xfrm>
        <a:graphic>
          <a:graphicData uri="http://schemas.openxmlformats.org/presentationml/2006/ole">
            <p:oleObj spid="_x0000_s1460260" name="公式" r:id="rId8" imgW="291973" imgH="228501" progId="Equation.3">
              <p:embed/>
            </p:oleObj>
          </a:graphicData>
        </a:graphic>
      </p:graphicFrame>
      <p:graphicFrame>
        <p:nvGraphicFramePr>
          <p:cNvPr id="1460261" name="Object 37"/>
          <p:cNvGraphicFramePr>
            <a:graphicFrameLocks noChangeAspect="1"/>
          </p:cNvGraphicFramePr>
          <p:nvPr/>
        </p:nvGraphicFramePr>
        <p:xfrm>
          <a:off x="6319838" y="5734050"/>
          <a:ext cx="504825" cy="390525"/>
        </p:xfrm>
        <a:graphic>
          <a:graphicData uri="http://schemas.openxmlformats.org/presentationml/2006/ole">
            <p:oleObj spid="_x0000_s1460261" name="公式" r:id="rId9" imgW="291973" imgH="228501" progId="Equation.3">
              <p:embed/>
            </p:oleObj>
          </a:graphicData>
        </a:graphic>
      </p:graphicFrame>
      <p:graphicFrame>
        <p:nvGraphicFramePr>
          <p:cNvPr id="1460262" name="Object 38"/>
          <p:cNvGraphicFramePr>
            <a:graphicFrameLocks noChangeAspect="1"/>
          </p:cNvGraphicFramePr>
          <p:nvPr/>
        </p:nvGraphicFramePr>
        <p:xfrm>
          <a:off x="7185025" y="5734050"/>
          <a:ext cx="504825" cy="390525"/>
        </p:xfrm>
        <a:graphic>
          <a:graphicData uri="http://schemas.openxmlformats.org/presentationml/2006/ole">
            <p:oleObj spid="_x0000_s1460262" name="公式" r:id="rId10" imgW="291973" imgH="228501" progId="Equation.3">
              <p:embed/>
            </p:oleObj>
          </a:graphicData>
        </a:graphic>
      </p:graphicFrame>
    </p:spTree>
  </p:cSld>
  <p:clrMapOvr>
    <a:masterClrMapping/>
  </p:clrMapOvr>
  <p:transition>
    <p:cover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页脚占位符 3"/>
          <p:cNvSpPr>
            <a:spLocks noGrp="1"/>
          </p:cNvSpPr>
          <p:nvPr>
            <p:ph type="ftr" sz="quarter" idx="10"/>
          </p:nvPr>
        </p:nvSpPr>
        <p:spPr/>
        <p:txBody>
          <a:bodyPr/>
          <a:lstStyle/>
          <a:p>
            <a:fld id="{D4BCF1CF-32C9-43F6-B6FC-A37D57C46CDE}" type="slidenum">
              <a:rPr lang="de-DE" altLang="zh-CN"/>
              <a:pPr/>
              <a:t>46</a:t>
            </a:fld>
            <a:endParaRPr lang="de-DE" altLang="zh-CN"/>
          </a:p>
        </p:txBody>
      </p:sp>
      <p:sp>
        <p:nvSpPr>
          <p:cNvPr id="1466370"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控制系统</a:t>
            </a:r>
            <a:endParaRPr lang="en-US" altLang="zh-CN" sz="3600">
              <a:solidFill>
                <a:srgbClr val="006600"/>
              </a:solidFill>
              <a:latin typeface="黑体" pitchFamily="2" charset="-122"/>
              <a:ea typeface="黑体" pitchFamily="2" charset="-122"/>
            </a:endParaRPr>
          </a:p>
        </p:txBody>
      </p:sp>
      <p:pic>
        <p:nvPicPr>
          <p:cNvPr id="1466374" name="Picture 6"/>
          <p:cNvPicPr>
            <a:picLocks noChangeAspect="1" noChangeArrowheads="1"/>
          </p:cNvPicPr>
          <p:nvPr/>
        </p:nvPicPr>
        <p:blipFill>
          <a:blip r:embed="rId3"/>
          <a:srcRect/>
          <a:stretch>
            <a:fillRect/>
          </a:stretch>
        </p:blipFill>
        <p:spPr bwMode="auto">
          <a:xfrm>
            <a:off x="704850" y="1339850"/>
            <a:ext cx="2689225" cy="2016125"/>
          </a:xfrm>
          <a:prstGeom prst="rect">
            <a:avLst/>
          </a:prstGeom>
          <a:noFill/>
          <a:ln w="9525">
            <a:noFill/>
            <a:miter lim="800000"/>
            <a:headEnd/>
            <a:tailEnd/>
          </a:ln>
          <a:effectLst/>
        </p:spPr>
      </p:pic>
      <p:pic>
        <p:nvPicPr>
          <p:cNvPr id="1466375" name="Picture 7"/>
          <p:cNvPicPr>
            <a:picLocks noChangeAspect="1" noChangeArrowheads="1"/>
          </p:cNvPicPr>
          <p:nvPr/>
        </p:nvPicPr>
        <p:blipFill>
          <a:blip r:embed="rId4"/>
          <a:srcRect/>
          <a:stretch>
            <a:fillRect/>
          </a:stretch>
        </p:blipFill>
        <p:spPr bwMode="auto">
          <a:xfrm>
            <a:off x="3729038" y="1484313"/>
            <a:ext cx="2651125" cy="1998662"/>
          </a:xfrm>
          <a:prstGeom prst="rect">
            <a:avLst/>
          </a:prstGeom>
          <a:noFill/>
        </p:spPr>
      </p:pic>
      <p:pic>
        <p:nvPicPr>
          <p:cNvPr id="1466376" name="Picture 8"/>
          <p:cNvPicPr>
            <a:picLocks noChangeAspect="1" noChangeArrowheads="1"/>
          </p:cNvPicPr>
          <p:nvPr/>
        </p:nvPicPr>
        <p:blipFill>
          <a:blip r:embed="rId5"/>
          <a:srcRect/>
          <a:stretch>
            <a:fillRect/>
          </a:stretch>
        </p:blipFill>
        <p:spPr bwMode="auto">
          <a:xfrm>
            <a:off x="6608763" y="1484313"/>
            <a:ext cx="2662237" cy="1997075"/>
          </a:xfrm>
          <a:prstGeom prst="rect">
            <a:avLst/>
          </a:prstGeom>
          <a:noFill/>
        </p:spPr>
      </p:pic>
      <p:pic>
        <p:nvPicPr>
          <p:cNvPr id="1466377" name="Picture 9" descr="电流指令MAP图"/>
          <p:cNvPicPr>
            <a:picLocks noChangeAspect="1" noChangeArrowheads="1"/>
          </p:cNvPicPr>
          <p:nvPr/>
        </p:nvPicPr>
        <p:blipFill>
          <a:blip r:embed="rId6"/>
          <a:srcRect/>
          <a:stretch>
            <a:fillRect/>
          </a:stretch>
        </p:blipFill>
        <p:spPr bwMode="auto">
          <a:xfrm>
            <a:off x="704850" y="3716338"/>
            <a:ext cx="2879725" cy="2155825"/>
          </a:xfrm>
          <a:prstGeom prst="rect">
            <a:avLst/>
          </a:prstGeom>
          <a:noFill/>
          <a:ln w="9525">
            <a:noFill/>
            <a:miter lim="800000"/>
            <a:headEnd/>
            <a:tailEnd/>
          </a:ln>
        </p:spPr>
      </p:pic>
      <p:pic>
        <p:nvPicPr>
          <p:cNvPr id="1466379" name="Picture 11" descr="电流指令与电磁转矩的关系"/>
          <p:cNvPicPr>
            <a:picLocks noChangeAspect="1" noChangeArrowheads="1"/>
          </p:cNvPicPr>
          <p:nvPr/>
        </p:nvPicPr>
        <p:blipFill>
          <a:blip r:embed="rId7"/>
          <a:srcRect/>
          <a:stretch>
            <a:fillRect/>
          </a:stretch>
        </p:blipFill>
        <p:spPr bwMode="auto">
          <a:xfrm>
            <a:off x="3729038" y="3811588"/>
            <a:ext cx="2544762" cy="2160587"/>
          </a:xfrm>
          <a:prstGeom prst="rect">
            <a:avLst/>
          </a:prstGeom>
          <a:noFill/>
        </p:spPr>
      </p:pic>
      <p:pic>
        <p:nvPicPr>
          <p:cNvPr id="1466378" name="Picture 10" descr="电流指令与电机转速的关系"/>
          <p:cNvPicPr>
            <a:picLocks noChangeAspect="1" noChangeArrowheads="1"/>
          </p:cNvPicPr>
          <p:nvPr/>
        </p:nvPicPr>
        <p:blipFill>
          <a:blip r:embed="rId8"/>
          <a:srcRect/>
          <a:stretch>
            <a:fillRect/>
          </a:stretch>
        </p:blipFill>
        <p:spPr bwMode="auto">
          <a:xfrm>
            <a:off x="6604000" y="3808413"/>
            <a:ext cx="2654300" cy="2220912"/>
          </a:xfrm>
          <a:prstGeom prst="rect">
            <a:avLst/>
          </a:prstGeom>
          <a:noFill/>
        </p:spPr>
      </p:pic>
    </p:spTree>
  </p:cSld>
  <p:clrMapOvr>
    <a:masterClrMapping/>
  </p:clrMapOvr>
  <p:transition>
    <p:cover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页脚占位符 3"/>
          <p:cNvSpPr>
            <a:spLocks noGrp="1"/>
          </p:cNvSpPr>
          <p:nvPr>
            <p:ph type="ftr" sz="quarter" idx="10"/>
          </p:nvPr>
        </p:nvSpPr>
        <p:spPr/>
        <p:txBody>
          <a:bodyPr/>
          <a:lstStyle/>
          <a:p>
            <a:fld id="{2D0BB24B-2B13-4A86-9BE0-EFA2150A8943}" type="slidenum">
              <a:rPr lang="de-DE" altLang="zh-CN"/>
              <a:pPr/>
              <a:t>47</a:t>
            </a:fld>
            <a:endParaRPr lang="de-DE" altLang="zh-CN"/>
          </a:p>
        </p:txBody>
      </p:sp>
      <p:sp>
        <p:nvSpPr>
          <p:cNvPr id="1458178"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控制系统</a:t>
            </a:r>
            <a:endParaRPr lang="en-US" altLang="zh-CN" sz="3600">
              <a:solidFill>
                <a:srgbClr val="006600"/>
              </a:solidFill>
              <a:latin typeface="黑体" pitchFamily="2" charset="-122"/>
              <a:ea typeface="黑体" pitchFamily="2" charset="-122"/>
            </a:endParaRPr>
          </a:p>
        </p:txBody>
      </p:sp>
      <p:pic>
        <p:nvPicPr>
          <p:cNvPr id="1458181" name="Picture 5" descr="单侧调制下三相电流波形"/>
          <p:cNvPicPr>
            <a:picLocks noChangeAspect="1" noChangeArrowheads="1"/>
          </p:cNvPicPr>
          <p:nvPr/>
        </p:nvPicPr>
        <p:blipFill>
          <a:blip r:embed="rId3"/>
          <a:srcRect/>
          <a:stretch>
            <a:fillRect/>
          </a:stretch>
        </p:blipFill>
        <p:spPr bwMode="auto">
          <a:xfrm>
            <a:off x="992188" y="1557338"/>
            <a:ext cx="2533650" cy="1943100"/>
          </a:xfrm>
          <a:prstGeom prst="rect">
            <a:avLst/>
          </a:prstGeom>
          <a:noFill/>
        </p:spPr>
      </p:pic>
      <p:pic>
        <p:nvPicPr>
          <p:cNvPr id="1458183" name="Picture 7" descr="双侧调制下三相电流波形"/>
          <p:cNvPicPr>
            <a:picLocks noChangeAspect="1" noChangeArrowheads="1"/>
          </p:cNvPicPr>
          <p:nvPr/>
        </p:nvPicPr>
        <p:blipFill>
          <a:blip r:embed="rId4"/>
          <a:srcRect/>
          <a:stretch>
            <a:fillRect/>
          </a:stretch>
        </p:blipFill>
        <p:spPr bwMode="auto">
          <a:xfrm>
            <a:off x="993775" y="3733800"/>
            <a:ext cx="2533650" cy="1943100"/>
          </a:xfrm>
          <a:prstGeom prst="rect">
            <a:avLst/>
          </a:prstGeom>
          <a:noFill/>
        </p:spPr>
      </p:pic>
      <p:pic>
        <p:nvPicPr>
          <p:cNvPr id="1458184" name="Picture 8"/>
          <p:cNvPicPr>
            <a:picLocks noChangeAspect="1" noChangeArrowheads="1"/>
          </p:cNvPicPr>
          <p:nvPr/>
        </p:nvPicPr>
        <p:blipFill>
          <a:blip r:embed="rId5"/>
          <a:srcRect/>
          <a:stretch>
            <a:fillRect/>
          </a:stretch>
        </p:blipFill>
        <p:spPr bwMode="auto">
          <a:xfrm>
            <a:off x="3708400" y="1550988"/>
            <a:ext cx="2611438" cy="1963737"/>
          </a:xfrm>
          <a:prstGeom prst="rect">
            <a:avLst/>
          </a:prstGeom>
          <a:noFill/>
        </p:spPr>
      </p:pic>
      <p:pic>
        <p:nvPicPr>
          <p:cNvPr id="1458186" name="Picture 10"/>
          <p:cNvPicPr>
            <a:picLocks noChangeAspect="1" noChangeArrowheads="1"/>
          </p:cNvPicPr>
          <p:nvPr/>
        </p:nvPicPr>
        <p:blipFill>
          <a:blip r:embed="rId6"/>
          <a:srcRect/>
          <a:stretch>
            <a:fillRect/>
          </a:stretch>
        </p:blipFill>
        <p:spPr bwMode="auto">
          <a:xfrm>
            <a:off x="3722688" y="3730625"/>
            <a:ext cx="2605087" cy="1951038"/>
          </a:xfrm>
          <a:prstGeom prst="rect">
            <a:avLst/>
          </a:prstGeom>
          <a:noFill/>
        </p:spPr>
      </p:pic>
      <p:pic>
        <p:nvPicPr>
          <p:cNvPr id="1458187" name="Picture 11"/>
          <p:cNvPicPr>
            <a:picLocks noChangeAspect="1" noChangeArrowheads="1"/>
          </p:cNvPicPr>
          <p:nvPr/>
        </p:nvPicPr>
        <p:blipFill>
          <a:blip r:embed="rId7"/>
          <a:srcRect/>
          <a:stretch>
            <a:fillRect/>
          </a:stretch>
        </p:blipFill>
        <p:spPr bwMode="auto">
          <a:xfrm>
            <a:off x="6545263" y="1557338"/>
            <a:ext cx="2592387" cy="1949450"/>
          </a:xfrm>
          <a:prstGeom prst="rect">
            <a:avLst/>
          </a:prstGeom>
          <a:noFill/>
        </p:spPr>
      </p:pic>
      <p:pic>
        <p:nvPicPr>
          <p:cNvPr id="1458189" name="Picture 13"/>
          <p:cNvPicPr>
            <a:picLocks noChangeAspect="1" noChangeArrowheads="1"/>
          </p:cNvPicPr>
          <p:nvPr/>
        </p:nvPicPr>
        <p:blipFill>
          <a:blip r:embed="rId8"/>
          <a:srcRect/>
          <a:stretch>
            <a:fillRect/>
          </a:stretch>
        </p:blipFill>
        <p:spPr bwMode="auto">
          <a:xfrm>
            <a:off x="6572250" y="3751263"/>
            <a:ext cx="2554288" cy="1911350"/>
          </a:xfrm>
          <a:prstGeom prst="rect">
            <a:avLst/>
          </a:prstGeom>
          <a:noFill/>
        </p:spPr>
      </p:pic>
    </p:spTree>
  </p:cSld>
  <p:clrMapOvr>
    <a:masterClrMapping/>
  </p:clrMapOvr>
  <p:transition>
    <p:cover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页脚占位符 3"/>
          <p:cNvSpPr>
            <a:spLocks noGrp="1"/>
          </p:cNvSpPr>
          <p:nvPr>
            <p:ph type="ftr" sz="quarter" idx="10"/>
          </p:nvPr>
        </p:nvSpPr>
        <p:spPr/>
        <p:txBody>
          <a:bodyPr/>
          <a:lstStyle/>
          <a:p>
            <a:fld id="{4E904B2F-4811-4066-BFE8-682BB49447A8}" type="slidenum">
              <a:rPr lang="de-DE" altLang="zh-CN"/>
              <a:pPr/>
              <a:t>48</a:t>
            </a:fld>
            <a:endParaRPr lang="de-DE" altLang="zh-CN"/>
          </a:p>
        </p:txBody>
      </p:sp>
      <p:sp>
        <p:nvSpPr>
          <p:cNvPr id="1468418"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a:t>
            </a:r>
            <a:r>
              <a:rPr lang="zh-CN" altLang="en-US" sz="3600">
                <a:solidFill>
                  <a:srgbClr val="006600"/>
                </a:solidFill>
                <a:latin typeface="黑体" pitchFamily="2" charset="-122"/>
                <a:ea typeface="黑体" pitchFamily="2" charset="-122"/>
              </a:rPr>
              <a:t>控制系统</a:t>
            </a:r>
            <a:endParaRPr lang="en-US" altLang="zh-CN" sz="3600">
              <a:solidFill>
                <a:srgbClr val="006600"/>
              </a:solidFill>
              <a:latin typeface="黑体" pitchFamily="2" charset="-122"/>
              <a:ea typeface="黑体" pitchFamily="2" charset="-122"/>
            </a:endParaRPr>
          </a:p>
        </p:txBody>
      </p:sp>
      <p:sp>
        <p:nvSpPr>
          <p:cNvPr id="1468419" name="Rectangle 3"/>
          <p:cNvSpPr>
            <a:spLocks noChangeArrowheads="1"/>
          </p:cNvSpPr>
          <p:nvPr/>
        </p:nvSpPr>
        <p:spPr bwMode="auto">
          <a:xfrm>
            <a:off x="1222375" y="1520825"/>
            <a:ext cx="4833938" cy="0"/>
          </a:xfrm>
          <a:prstGeom prst="rect">
            <a:avLst/>
          </a:prstGeom>
          <a:noFill/>
          <a:ln w="9525" algn="ctr">
            <a:noFill/>
            <a:miter lim="800000"/>
            <a:headEnd/>
            <a:tailEnd/>
          </a:ln>
          <a:effectLst/>
        </p:spPr>
        <p:txBody>
          <a:bodyPr wrap="none">
            <a:spAutoFit/>
          </a:bodyPr>
          <a:lstStyle/>
          <a:p>
            <a:endParaRPr lang="zh-CN" altLang="en-US"/>
          </a:p>
        </p:txBody>
      </p:sp>
      <p:sp>
        <p:nvSpPr>
          <p:cNvPr id="1468420" name="Rectangle 4"/>
          <p:cNvSpPr>
            <a:spLocks noChangeArrowheads="1"/>
          </p:cNvSpPr>
          <p:nvPr/>
        </p:nvSpPr>
        <p:spPr bwMode="auto">
          <a:xfrm>
            <a:off x="1222375" y="1520825"/>
            <a:ext cx="4833938" cy="0"/>
          </a:xfrm>
          <a:prstGeom prst="rect">
            <a:avLst/>
          </a:prstGeom>
          <a:noFill/>
          <a:ln w="9525" algn="ctr">
            <a:noFill/>
            <a:miter lim="800000"/>
            <a:headEnd/>
            <a:tailEnd/>
          </a:ln>
          <a:effectLst/>
        </p:spPr>
        <p:txBody>
          <a:bodyPr wrap="none">
            <a:spAutoFit/>
          </a:bodyPr>
          <a:lstStyle/>
          <a:p>
            <a:endParaRPr lang="zh-CN" altLang="en-US"/>
          </a:p>
        </p:txBody>
      </p:sp>
      <p:sp>
        <p:nvSpPr>
          <p:cNvPr id="1468421" name="Rectangle 5"/>
          <p:cNvSpPr>
            <a:spLocks noChangeArrowheads="1"/>
          </p:cNvSpPr>
          <p:nvPr/>
        </p:nvSpPr>
        <p:spPr bwMode="auto">
          <a:xfrm>
            <a:off x="1222375" y="1520825"/>
            <a:ext cx="4833938" cy="0"/>
          </a:xfrm>
          <a:prstGeom prst="rect">
            <a:avLst/>
          </a:prstGeom>
          <a:noFill/>
          <a:ln w="9525" algn="ctr">
            <a:noFill/>
            <a:miter lim="800000"/>
            <a:headEnd/>
            <a:tailEnd/>
          </a:ln>
          <a:effectLst/>
        </p:spPr>
        <p:txBody>
          <a:bodyPr wrap="none">
            <a:spAutoFit/>
          </a:bodyPr>
          <a:lstStyle/>
          <a:p>
            <a:endParaRPr lang="zh-CN" altLang="en-US"/>
          </a:p>
        </p:txBody>
      </p:sp>
      <p:pic>
        <p:nvPicPr>
          <p:cNvPr id="1468422" name="Picture 6" descr="不弱磁控制波形1000rpm"/>
          <p:cNvPicPr>
            <a:picLocks noChangeAspect="1" noChangeArrowheads="1"/>
          </p:cNvPicPr>
          <p:nvPr/>
        </p:nvPicPr>
        <p:blipFill>
          <a:blip r:embed="rId3"/>
          <a:srcRect/>
          <a:stretch>
            <a:fillRect/>
          </a:stretch>
        </p:blipFill>
        <p:spPr bwMode="auto">
          <a:xfrm>
            <a:off x="774700" y="1490663"/>
            <a:ext cx="2533650" cy="1943100"/>
          </a:xfrm>
          <a:prstGeom prst="rect">
            <a:avLst/>
          </a:prstGeom>
          <a:noFill/>
        </p:spPr>
      </p:pic>
      <p:sp>
        <p:nvSpPr>
          <p:cNvPr id="1468423" name="Rectangle 7"/>
          <p:cNvSpPr>
            <a:spLocks noChangeArrowheads="1"/>
          </p:cNvSpPr>
          <p:nvPr/>
        </p:nvSpPr>
        <p:spPr bwMode="auto">
          <a:xfrm>
            <a:off x="5157788" y="2413000"/>
            <a:ext cx="260350" cy="274638"/>
          </a:xfrm>
          <a:prstGeom prst="rect">
            <a:avLst/>
          </a:prstGeom>
          <a:noFill/>
          <a:ln w="9525" algn="ctr">
            <a:noFill/>
            <a:miter lim="800000"/>
            <a:headEnd/>
            <a:tailEnd/>
          </a:ln>
          <a:effectLst/>
        </p:spPr>
        <p:txBody>
          <a:bodyPr wrap="none" anchor="ctr">
            <a:spAutoFit/>
          </a:bodyPr>
          <a:lstStyle/>
          <a:p>
            <a:pPr algn="ctr" eaLnBrk="1" fontAlgn="base" hangingPunct="1"/>
            <a:r>
              <a:rPr kumimoji="1" lang="zh-CN" altLang="en-US" sz="1200" b="0">
                <a:ea typeface="宋体" pitchFamily="2" charset="-122"/>
              </a:rPr>
              <a:t>  </a:t>
            </a:r>
            <a:endParaRPr kumimoji="1" lang="zh-CN" altLang="en-US" sz="2400" b="0">
              <a:ea typeface="宋体" pitchFamily="2" charset="-122"/>
            </a:endParaRPr>
          </a:p>
        </p:txBody>
      </p:sp>
      <p:pic>
        <p:nvPicPr>
          <p:cNvPr id="1468424" name="Picture 8" descr="弱磁控制波形1000rpm"/>
          <p:cNvPicPr>
            <a:picLocks noChangeAspect="1" noChangeArrowheads="1"/>
          </p:cNvPicPr>
          <p:nvPr/>
        </p:nvPicPr>
        <p:blipFill>
          <a:blip r:embed="rId4"/>
          <a:srcRect/>
          <a:stretch>
            <a:fillRect/>
          </a:stretch>
        </p:blipFill>
        <p:spPr bwMode="auto">
          <a:xfrm>
            <a:off x="3765550" y="1466850"/>
            <a:ext cx="2533650" cy="1943100"/>
          </a:xfrm>
          <a:prstGeom prst="rect">
            <a:avLst/>
          </a:prstGeom>
          <a:noFill/>
        </p:spPr>
      </p:pic>
      <p:pic>
        <p:nvPicPr>
          <p:cNvPr id="1468425" name="Picture 9" descr="弱磁控制波形3000rpm"/>
          <p:cNvPicPr>
            <a:picLocks noChangeAspect="1" noChangeArrowheads="1"/>
          </p:cNvPicPr>
          <p:nvPr/>
        </p:nvPicPr>
        <p:blipFill>
          <a:blip r:embed="rId5"/>
          <a:srcRect/>
          <a:stretch>
            <a:fillRect/>
          </a:stretch>
        </p:blipFill>
        <p:spPr bwMode="auto">
          <a:xfrm>
            <a:off x="6753225" y="1484313"/>
            <a:ext cx="2533650" cy="1962150"/>
          </a:xfrm>
          <a:prstGeom prst="rect">
            <a:avLst/>
          </a:prstGeom>
          <a:noFill/>
        </p:spPr>
      </p:pic>
      <p:sp>
        <p:nvSpPr>
          <p:cNvPr id="1468426" name="Rectangle 10"/>
          <p:cNvSpPr>
            <a:spLocks noChangeArrowheads="1"/>
          </p:cNvSpPr>
          <p:nvPr/>
        </p:nvSpPr>
        <p:spPr bwMode="auto">
          <a:xfrm>
            <a:off x="5157788" y="2413000"/>
            <a:ext cx="260350" cy="274638"/>
          </a:xfrm>
          <a:prstGeom prst="rect">
            <a:avLst/>
          </a:prstGeom>
          <a:noFill/>
          <a:ln w="9525" algn="ctr">
            <a:noFill/>
            <a:miter lim="800000"/>
            <a:headEnd/>
            <a:tailEnd/>
          </a:ln>
          <a:effectLst/>
        </p:spPr>
        <p:txBody>
          <a:bodyPr wrap="none" anchor="ctr">
            <a:spAutoFit/>
          </a:bodyPr>
          <a:lstStyle/>
          <a:p>
            <a:pPr algn="ctr" eaLnBrk="1" fontAlgn="base" hangingPunct="1"/>
            <a:r>
              <a:rPr kumimoji="1" lang="zh-CN" altLang="en-US" sz="1200" b="0">
                <a:ea typeface="宋体" pitchFamily="2" charset="-122"/>
              </a:rPr>
              <a:t>  </a:t>
            </a:r>
            <a:endParaRPr kumimoji="1" lang="zh-CN" altLang="en-US" sz="2400" b="0">
              <a:ea typeface="宋体" pitchFamily="2" charset="-122"/>
            </a:endParaRPr>
          </a:p>
        </p:txBody>
      </p:sp>
      <p:pic>
        <p:nvPicPr>
          <p:cNvPr id="1468427" name="Picture 11" descr="弱磁控制波形5000rpm"/>
          <p:cNvPicPr>
            <a:picLocks noChangeAspect="1" noChangeArrowheads="1"/>
          </p:cNvPicPr>
          <p:nvPr/>
        </p:nvPicPr>
        <p:blipFill>
          <a:blip r:embed="rId6"/>
          <a:srcRect/>
          <a:stretch>
            <a:fillRect/>
          </a:stretch>
        </p:blipFill>
        <p:spPr bwMode="auto">
          <a:xfrm>
            <a:off x="776288" y="3716338"/>
            <a:ext cx="2533650" cy="1962150"/>
          </a:xfrm>
          <a:prstGeom prst="rect">
            <a:avLst/>
          </a:prstGeom>
          <a:noFill/>
        </p:spPr>
      </p:pic>
      <p:pic>
        <p:nvPicPr>
          <p:cNvPr id="1468428" name="Picture 12" descr="弱磁控制波形7500rpm"/>
          <p:cNvPicPr>
            <a:picLocks noChangeAspect="1" noChangeArrowheads="1"/>
          </p:cNvPicPr>
          <p:nvPr/>
        </p:nvPicPr>
        <p:blipFill>
          <a:blip r:embed="rId7"/>
          <a:srcRect/>
          <a:stretch>
            <a:fillRect/>
          </a:stretch>
        </p:blipFill>
        <p:spPr bwMode="auto">
          <a:xfrm>
            <a:off x="3783013" y="3695700"/>
            <a:ext cx="2533650" cy="1962150"/>
          </a:xfrm>
          <a:prstGeom prst="rect">
            <a:avLst/>
          </a:prstGeom>
          <a:noFill/>
        </p:spPr>
      </p:pic>
      <p:sp>
        <p:nvSpPr>
          <p:cNvPr id="1468429" name="Rectangle 13"/>
          <p:cNvSpPr>
            <a:spLocks noChangeArrowheads="1"/>
          </p:cNvSpPr>
          <p:nvPr/>
        </p:nvSpPr>
        <p:spPr bwMode="auto">
          <a:xfrm>
            <a:off x="5157788" y="2413000"/>
            <a:ext cx="260350" cy="274638"/>
          </a:xfrm>
          <a:prstGeom prst="rect">
            <a:avLst/>
          </a:prstGeom>
          <a:noFill/>
          <a:ln w="9525" algn="ctr">
            <a:noFill/>
            <a:miter lim="800000"/>
            <a:headEnd/>
            <a:tailEnd/>
          </a:ln>
          <a:effectLst/>
        </p:spPr>
        <p:txBody>
          <a:bodyPr wrap="none" anchor="ctr">
            <a:spAutoFit/>
          </a:bodyPr>
          <a:lstStyle/>
          <a:p>
            <a:pPr algn="ctr" eaLnBrk="1" fontAlgn="base" hangingPunct="1"/>
            <a:r>
              <a:rPr kumimoji="1" lang="zh-CN" altLang="en-US" sz="1200" b="0">
                <a:ea typeface="宋体" pitchFamily="2" charset="-122"/>
              </a:rPr>
              <a:t>  </a:t>
            </a:r>
            <a:endParaRPr kumimoji="1" lang="zh-CN" altLang="en-US" sz="2400" b="0">
              <a:ea typeface="宋体" pitchFamily="2" charset="-122"/>
            </a:endParaRPr>
          </a:p>
        </p:txBody>
      </p:sp>
      <p:pic>
        <p:nvPicPr>
          <p:cNvPr id="1468430" name="Picture 14" descr="弱磁控制波形10000rpm"/>
          <p:cNvPicPr>
            <a:picLocks noChangeAspect="1" noChangeArrowheads="1"/>
          </p:cNvPicPr>
          <p:nvPr/>
        </p:nvPicPr>
        <p:blipFill>
          <a:blip r:embed="rId8"/>
          <a:srcRect/>
          <a:stretch>
            <a:fillRect/>
          </a:stretch>
        </p:blipFill>
        <p:spPr bwMode="auto">
          <a:xfrm>
            <a:off x="6784975" y="3714750"/>
            <a:ext cx="2533650" cy="1962150"/>
          </a:xfrm>
          <a:prstGeom prst="rect">
            <a:avLst/>
          </a:prstGeom>
          <a:noFill/>
        </p:spPr>
      </p:pic>
    </p:spTree>
  </p:cSld>
  <p:clrMapOvr>
    <a:masterClrMapping/>
  </p:clrMapOvr>
  <p:transition>
    <p:cover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1"/>
          <p:cNvSpPr>
            <a:spLocks noGrp="1"/>
          </p:cNvSpPr>
          <p:nvPr>
            <p:ph type="ftr" sz="quarter" idx="10"/>
          </p:nvPr>
        </p:nvSpPr>
        <p:spPr/>
        <p:txBody>
          <a:bodyPr/>
          <a:lstStyle/>
          <a:p>
            <a:fld id="{A887D58D-AD82-45CF-B08D-878864F5290C}" type="slidenum">
              <a:rPr lang="de-DE" altLang="zh-CN"/>
              <a:pPr/>
              <a:t>49</a:t>
            </a:fld>
            <a:endParaRPr lang="de-DE" altLang="zh-CN"/>
          </a:p>
        </p:txBody>
      </p:sp>
      <p:sp>
        <p:nvSpPr>
          <p:cNvPr id="956418" name="Rectangle 2"/>
          <p:cNvSpPr>
            <a:spLocks noChangeArrowheads="1"/>
          </p:cNvSpPr>
          <p:nvPr/>
        </p:nvSpPr>
        <p:spPr bwMode="auto">
          <a:xfrm>
            <a:off x="1584325" y="4713288"/>
            <a:ext cx="6491288" cy="1209675"/>
          </a:xfrm>
          <a:prstGeom prst="rect">
            <a:avLst/>
          </a:prstGeom>
          <a:noFill/>
          <a:ln w="9525">
            <a:noFill/>
            <a:miter lim="800000"/>
            <a:headEnd/>
            <a:tailEnd/>
          </a:ln>
          <a:effectLst/>
        </p:spPr>
        <p:txBody>
          <a:bodyPr anchor="ctr"/>
          <a:lstStyle/>
          <a:p>
            <a:pPr algn="ctr" eaLnBrk="1" fontAlgn="base" hangingPunct="1"/>
            <a:endParaRPr kumimoji="1" lang="en-US" altLang="zh-CN" sz="4000" i="1">
              <a:solidFill>
                <a:srgbClr val="66FF33"/>
              </a:solidFill>
              <a:ea typeface="楷体_GB2312" pitchFamily="49" charset="-122"/>
            </a:endParaRPr>
          </a:p>
          <a:p>
            <a:pPr algn="ctr" fontAlgn="base"/>
            <a:endParaRPr lang="en-US" altLang="zh-CN" sz="3200">
              <a:solidFill>
                <a:srgbClr val="00FF00"/>
              </a:solidFill>
              <a:latin typeface="楷体_GB2312" pitchFamily="49" charset="-122"/>
              <a:ea typeface="楷体_GB2312" pitchFamily="49" charset="-122"/>
            </a:endParaRPr>
          </a:p>
          <a:p>
            <a:pPr algn="ctr" eaLnBrk="1" fontAlgn="base" hangingPunct="1"/>
            <a:endParaRPr kumimoji="1" lang="zh-CN" altLang="en-US" sz="4000" i="1">
              <a:solidFill>
                <a:schemeClr val="folHlink"/>
              </a:solidFill>
              <a:ea typeface="楷体_GB2312" pitchFamily="49" charset="-122"/>
            </a:endParaRPr>
          </a:p>
        </p:txBody>
      </p:sp>
      <p:graphicFrame>
        <p:nvGraphicFramePr>
          <p:cNvPr id="956420" name="Object 4"/>
          <p:cNvGraphicFramePr>
            <a:graphicFrameLocks noChangeAspect="1"/>
          </p:cNvGraphicFramePr>
          <p:nvPr/>
        </p:nvGraphicFramePr>
        <p:xfrm>
          <a:off x="3008313" y="1916113"/>
          <a:ext cx="3500437" cy="2198687"/>
        </p:xfrm>
        <a:graphic>
          <a:graphicData uri="http://schemas.openxmlformats.org/presentationml/2006/ole">
            <p:oleObj spid="_x0000_s956420" name="剪辑" r:id="rId3" imgW="5349600" imgH="2911320" progId="MS_ClipArt_Gallery.2">
              <p:embed/>
            </p:oleObj>
          </a:graphicData>
        </a:graphic>
      </p:graphicFrame>
      <p:sp>
        <p:nvSpPr>
          <p:cNvPr id="956421" name="Text Box 5"/>
          <p:cNvSpPr txBox="1">
            <a:spLocks noChangeArrowheads="1"/>
          </p:cNvSpPr>
          <p:nvPr/>
        </p:nvSpPr>
        <p:spPr bwMode="auto">
          <a:xfrm>
            <a:off x="273050" y="4652963"/>
            <a:ext cx="9432925" cy="1006475"/>
          </a:xfrm>
          <a:prstGeom prst="rect">
            <a:avLst/>
          </a:prstGeom>
          <a:noFill/>
          <a:ln w="12700">
            <a:noFill/>
            <a:miter lim="800000"/>
            <a:headEnd type="none" w="sm" len="sm"/>
            <a:tailEnd type="none" w="sm" len="sm"/>
          </a:ln>
          <a:effectLst/>
        </p:spPr>
        <p:txBody>
          <a:bodyPr>
            <a:spAutoFit/>
          </a:bodyPr>
          <a:lstStyle/>
          <a:p>
            <a:pPr algn="ctr">
              <a:spcBef>
                <a:spcPct val="50000"/>
              </a:spcBef>
            </a:pPr>
            <a:r>
              <a:rPr lang="zh-CN" altLang="en-US" sz="6000" b="0">
                <a:solidFill>
                  <a:schemeClr val="hlink"/>
                </a:solidFill>
                <a:latin typeface="Arial" charset="0"/>
                <a:ea typeface="华文新魏" pitchFamily="2" charset="-122"/>
              </a:rPr>
              <a:t>谢谢各位！</a:t>
            </a:r>
            <a:endParaRPr lang="zh-CN" altLang="en-US" sz="6000" b="0">
              <a:solidFill>
                <a:srgbClr val="006600"/>
              </a:solidFill>
              <a:latin typeface="Arial" charset="0"/>
              <a:ea typeface="华文新魏" pitchFamily="2" charset="-122"/>
            </a:endParaRPr>
          </a:p>
        </p:txBody>
      </p:sp>
    </p:spTree>
  </p:cSld>
  <p:clrMapOvr>
    <a:masterClrMapping/>
  </p:clrMapOvr>
  <p:transition>
    <p:cover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3"/>
          <p:cNvSpPr>
            <a:spLocks noGrp="1"/>
          </p:cNvSpPr>
          <p:nvPr>
            <p:ph type="ftr" sz="quarter" idx="10"/>
          </p:nvPr>
        </p:nvSpPr>
        <p:spPr/>
        <p:txBody>
          <a:bodyPr/>
          <a:lstStyle/>
          <a:p>
            <a:fld id="{107F559C-A1F0-4797-B3C6-E2E2366BFF58}" type="slidenum">
              <a:rPr lang="de-DE" altLang="zh-CN"/>
              <a:pPr/>
              <a:t>5</a:t>
            </a:fld>
            <a:endParaRPr lang="de-DE" altLang="zh-CN"/>
          </a:p>
        </p:txBody>
      </p:sp>
      <p:sp>
        <p:nvSpPr>
          <p:cNvPr id="1382402" name="Rectangle 2"/>
          <p:cNvSpPr>
            <a:spLocks noGrp="1" noChangeArrowheads="1"/>
          </p:cNvSpPr>
          <p:nvPr>
            <p:ph type="title"/>
          </p:nvPr>
        </p:nvSpPr>
        <p:spPr>
          <a:xfrm>
            <a:off x="2057400" y="323850"/>
            <a:ext cx="7575550" cy="822325"/>
          </a:xfrm>
          <a:noFill/>
          <a:ln/>
        </p:spPr>
        <p:txBody>
          <a:bodyPr/>
          <a:lstStyle/>
          <a:p>
            <a:r>
              <a:rPr lang="zh-CN" altLang="zh-CN" sz="3200">
                <a:solidFill>
                  <a:srgbClr val="006600"/>
                </a:solidFill>
                <a:latin typeface="黑体" pitchFamily="2" charset="-122"/>
                <a:ea typeface="黑体" pitchFamily="2" charset="-122"/>
              </a:rPr>
              <a:t>120度导通时转子位置与电流换相关系</a:t>
            </a:r>
            <a:endParaRPr lang="en-US" altLang="zh-CN" sz="3200">
              <a:solidFill>
                <a:srgbClr val="006600"/>
              </a:solidFill>
              <a:latin typeface="黑体" pitchFamily="2" charset="-122"/>
              <a:ea typeface="黑体" pitchFamily="2" charset="-122"/>
            </a:endParaRPr>
          </a:p>
        </p:txBody>
      </p:sp>
      <p:sp>
        <p:nvSpPr>
          <p:cNvPr id="1382406" name="Rectangle 6"/>
          <p:cNvSpPr>
            <a:spLocks noChangeArrowheads="1"/>
          </p:cNvSpPr>
          <p:nvPr/>
        </p:nvSpPr>
        <p:spPr bwMode="auto">
          <a:xfrm>
            <a:off x="6465888" y="1844675"/>
            <a:ext cx="3095625" cy="3455988"/>
          </a:xfrm>
          <a:prstGeom prst="rect">
            <a:avLst/>
          </a:prstGeom>
          <a:noFill/>
          <a:ln w="9525">
            <a:noFill/>
            <a:miter lim="800000"/>
            <a:headEnd/>
            <a:tailEnd/>
          </a:ln>
          <a:effectLst/>
        </p:spPr>
        <p:txBody>
          <a:bodyPr/>
          <a:lstStyle/>
          <a:p>
            <a:pPr marL="336550" indent="-336550" defTabSz="893763" fontAlgn="base">
              <a:lnSpc>
                <a:spcPct val="120000"/>
              </a:lnSpc>
              <a:spcBef>
                <a:spcPct val="30000"/>
              </a:spcBef>
              <a:buClr>
                <a:schemeClr val="tx2"/>
              </a:buClr>
              <a:buSzPct val="75000"/>
              <a:buFont typeface="Wingdings" pitchFamily="2" charset="2"/>
              <a:buNone/>
            </a:pPr>
            <a:r>
              <a:rPr lang="en-US" altLang="zh-CN" sz="2400">
                <a:solidFill>
                  <a:srgbClr val="006600"/>
                </a:solidFill>
                <a:latin typeface="仿宋_GB2312" pitchFamily="49" charset="-122"/>
              </a:rPr>
              <a:t>a) 0</a:t>
            </a:r>
            <a:r>
              <a:rPr lang="zh-CN" altLang="en-US" sz="2400">
                <a:solidFill>
                  <a:srgbClr val="006600"/>
                </a:solidFill>
                <a:latin typeface="仿宋_GB2312" pitchFamily="49" charset="-122"/>
              </a:rPr>
              <a:t>度（换相前）	</a:t>
            </a:r>
          </a:p>
          <a:p>
            <a:pPr marL="336550" indent="-336550" defTabSz="893763" fontAlgn="base">
              <a:lnSpc>
                <a:spcPct val="120000"/>
              </a:lnSpc>
              <a:spcBef>
                <a:spcPct val="30000"/>
              </a:spcBef>
              <a:buClr>
                <a:schemeClr val="tx2"/>
              </a:buClr>
              <a:buSzPct val="75000"/>
              <a:buFont typeface="Wingdings" pitchFamily="2" charset="2"/>
              <a:buNone/>
            </a:pPr>
            <a:r>
              <a:rPr lang="en-US" altLang="zh-CN" sz="2400">
                <a:solidFill>
                  <a:srgbClr val="006600"/>
                </a:solidFill>
                <a:latin typeface="仿宋_GB2312" pitchFamily="49" charset="-122"/>
              </a:rPr>
              <a:t>b) 0</a:t>
            </a:r>
            <a:r>
              <a:rPr lang="zh-CN" altLang="en-US" sz="2400">
                <a:solidFill>
                  <a:srgbClr val="006600"/>
                </a:solidFill>
                <a:latin typeface="仿宋_GB2312" pitchFamily="49" charset="-122"/>
              </a:rPr>
              <a:t>度（换相后）</a:t>
            </a:r>
          </a:p>
          <a:p>
            <a:pPr marL="336550" indent="-336550" defTabSz="893763" fontAlgn="base">
              <a:lnSpc>
                <a:spcPct val="120000"/>
              </a:lnSpc>
              <a:spcBef>
                <a:spcPct val="30000"/>
              </a:spcBef>
              <a:buClr>
                <a:schemeClr val="tx2"/>
              </a:buClr>
              <a:buSzPct val="75000"/>
              <a:buFont typeface="Wingdings" pitchFamily="2" charset="2"/>
              <a:buNone/>
            </a:pPr>
            <a:r>
              <a:rPr lang="en-US" altLang="zh-CN" sz="2400">
                <a:solidFill>
                  <a:srgbClr val="006600"/>
                </a:solidFill>
                <a:latin typeface="仿宋_GB2312" pitchFamily="49" charset="-122"/>
              </a:rPr>
              <a:t>c) 60</a:t>
            </a:r>
            <a:r>
              <a:rPr lang="zh-CN" altLang="en-US" sz="2400">
                <a:solidFill>
                  <a:srgbClr val="006600"/>
                </a:solidFill>
                <a:latin typeface="仿宋_GB2312" pitchFamily="49" charset="-122"/>
              </a:rPr>
              <a:t>度（换相前）	</a:t>
            </a:r>
          </a:p>
          <a:p>
            <a:pPr marL="336550" indent="-336550" defTabSz="893763" fontAlgn="base">
              <a:lnSpc>
                <a:spcPct val="120000"/>
              </a:lnSpc>
              <a:spcBef>
                <a:spcPct val="30000"/>
              </a:spcBef>
              <a:buClr>
                <a:schemeClr val="tx2"/>
              </a:buClr>
              <a:buSzPct val="75000"/>
              <a:buFont typeface="Wingdings" pitchFamily="2" charset="2"/>
              <a:buNone/>
            </a:pPr>
            <a:r>
              <a:rPr lang="en-US" altLang="zh-CN" sz="2400">
                <a:solidFill>
                  <a:srgbClr val="006600"/>
                </a:solidFill>
                <a:latin typeface="仿宋_GB2312" pitchFamily="49" charset="-122"/>
              </a:rPr>
              <a:t>d) 60</a:t>
            </a:r>
            <a:r>
              <a:rPr lang="zh-CN" altLang="en-US" sz="2400">
                <a:solidFill>
                  <a:srgbClr val="006600"/>
                </a:solidFill>
                <a:latin typeface="仿宋_GB2312" pitchFamily="49" charset="-122"/>
              </a:rPr>
              <a:t>度（换相后）</a:t>
            </a:r>
          </a:p>
          <a:p>
            <a:pPr marL="336550" indent="-336550" defTabSz="893763" fontAlgn="base">
              <a:lnSpc>
                <a:spcPct val="120000"/>
              </a:lnSpc>
              <a:spcBef>
                <a:spcPct val="30000"/>
              </a:spcBef>
              <a:buClr>
                <a:schemeClr val="tx2"/>
              </a:buClr>
              <a:buSzPct val="75000"/>
              <a:buFont typeface="Wingdings" pitchFamily="2" charset="2"/>
              <a:buNone/>
            </a:pPr>
            <a:r>
              <a:rPr lang="en-US" altLang="zh-CN" sz="2400">
                <a:solidFill>
                  <a:srgbClr val="006600"/>
                </a:solidFill>
                <a:latin typeface="仿宋_GB2312" pitchFamily="49" charset="-122"/>
              </a:rPr>
              <a:t>e) 120</a:t>
            </a:r>
            <a:r>
              <a:rPr lang="zh-CN" altLang="en-US" sz="2400">
                <a:solidFill>
                  <a:srgbClr val="006600"/>
                </a:solidFill>
                <a:latin typeface="仿宋_GB2312" pitchFamily="49" charset="-122"/>
              </a:rPr>
              <a:t>度（换相前）</a:t>
            </a:r>
          </a:p>
          <a:p>
            <a:pPr marL="336550" indent="-336550" defTabSz="893763" fontAlgn="base">
              <a:lnSpc>
                <a:spcPct val="120000"/>
              </a:lnSpc>
              <a:spcBef>
                <a:spcPct val="30000"/>
              </a:spcBef>
              <a:buClr>
                <a:schemeClr val="tx2"/>
              </a:buClr>
              <a:buSzPct val="75000"/>
              <a:buFont typeface="Wingdings" pitchFamily="2" charset="2"/>
              <a:buNone/>
            </a:pPr>
            <a:r>
              <a:rPr lang="en-US" altLang="zh-CN" sz="2400">
                <a:solidFill>
                  <a:srgbClr val="006600"/>
                </a:solidFill>
                <a:latin typeface="仿宋_GB2312" pitchFamily="49" charset="-122"/>
              </a:rPr>
              <a:t>f) 120</a:t>
            </a:r>
            <a:r>
              <a:rPr lang="zh-CN" altLang="en-US" sz="2400">
                <a:solidFill>
                  <a:srgbClr val="006600"/>
                </a:solidFill>
                <a:latin typeface="仿宋_GB2312" pitchFamily="49" charset="-122"/>
              </a:rPr>
              <a:t>度（换相后）</a:t>
            </a:r>
          </a:p>
        </p:txBody>
      </p:sp>
      <p:graphicFrame>
        <p:nvGraphicFramePr>
          <p:cNvPr id="1382407" name="Object 7"/>
          <p:cNvGraphicFramePr>
            <a:graphicFrameLocks noChangeAspect="1"/>
          </p:cNvGraphicFramePr>
          <p:nvPr/>
        </p:nvGraphicFramePr>
        <p:xfrm>
          <a:off x="200025" y="1412875"/>
          <a:ext cx="6192838" cy="4608513"/>
        </p:xfrm>
        <a:graphic>
          <a:graphicData uri="http://schemas.openxmlformats.org/presentationml/2006/ole">
            <p:oleObj spid="_x0000_s1382407" name="Visio" r:id="rId4" imgW="4441698" imgH="3401036" progId="Visio.Drawing.11">
              <p:embed/>
            </p:oleObj>
          </a:graphicData>
        </a:graphic>
      </p:graphicFrame>
    </p:spTree>
  </p:cSld>
  <p:clrMapOvr>
    <a:masterClrMapping/>
  </p:clrMapOvr>
  <p:transition>
    <p:cover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3"/>
          <p:cNvSpPr>
            <a:spLocks noGrp="1"/>
          </p:cNvSpPr>
          <p:nvPr>
            <p:ph type="ftr" sz="quarter" idx="10"/>
          </p:nvPr>
        </p:nvSpPr>
        <p:spPr/>
        <p:txBody>
          <a:bodyPr/>
          <a:lstStyle/>
          <a:p>
            <a:fld id="{47BB8FA7-9292-45D9-BC9C-429E82D1C601}" type="slidenum">
              <a:rPr lang="de-DE" altLang="zh-CN"/>
              <a:pPr/>
              <a:t>6</a:t>
            </a:fld>
            <a:endParaRPr lang="de-DE" altLang="zh-CN"/>
          </a:p>
        </p:txBody>
      </p:sp>
      <p:sp>
        <p:nvSpPr>
          <p:cNvPr id="1384450" name="Rectangle 2"/>
          <p:cNvSpPr>
            <a:spLocks noGrp="1" noChangeArrowheads="1"/>
          </p:cNvSpPr>
          <p:nvPr>
            <p:ph type="title"/>
          </p:nvPr>
        </p:nvSpPr>
        <p:spPr>
          <a:xfrm>
            <a:off x="2273300" y="188913"/>
            <a:ext cx="7359650" cy="957262"/>
          </a:xfrm>
          <a:noFill/>
          <a:ln/>
        </p:spPr>
        <p:txBody>
          <a:bodyPr/>
          <a:lstStyle/>
          <a:p>
            <a:r>
              <a:rPr lang="zh-CN" altLang="zh-CN" sz="3200">
                <a:solidFill>
                  <a:srgbClr val="006600"/>
                </a:solidFill>
                <a:latin typeface="黑体" pitchFamily="2" charset="-122"/>
                <a:ea typeface="黑体" pitchFamily="2" charset="-122"/>
              </a:rPr>
              <a:t>HALL状态与PWM、三相反电势和三相</a:t>
            </a:r>
            <a:r>
              <a:rPr lang="zh-CN" altLang="en-US" sz="3200">
                <a:solidFill>
                  <a:srgbClr val="006600"/>
                </a:solidFill>
                <a:latin typeface="黑体" pitchFamily="2" charset="-122"/>
                <a:ea typeface="黑体" pitchFamily="2" charset="-122"/>
              </a:rPr>
              <a:t/>
            </a:r>
            <a:br>
              <a:rPr lang="zh-CN" altLang="en-US" sz="3200">
                <a:solidFill>
                  <a:srgbClr val="006600"/>
                </a:solidFill>
                <a:latin typeface="黑体" pitchFamily="2" charset="-122"/>
                <a:ea typeface="黑体" pitchFamily="2" charset="-122"/>
              </a:rPr>
            </a:br>
            <a:r>
              <a:rPr lang="zh-CN" altLang="zh-CN" sz="3200">
                <a:solidFill>
                  <a:srgbClr val="006600"/>
                </a:solidFill>
                <a:latin typeface="黑体" pitchFamily="2" charset="-122"/>
                <a:ea typeface="黑体" pitchFamily="2" charset="-122"/>
              </a:rPr>
              <a:t>相电流的对应关系</a:t>
            </a:r>
            <a:endParaRPr lang="en-US" altLang="zh-CN" sz="3200">
              <a:solidFill>
                <a:srgbClr val="006600"/>
              </a:solidFill>
              <a:latin typeface="黑体" pitchFamily="2" charset="-122"/>
              <a:ea typeface="黑体" pitchFamily="2" charset="-122"/>
            </a:endParaRPr>
          </a:p>
        </p:txBody>
      </p:sp>
      <p:sp>
        <p:nvSpPr>
          <p:cNvPr id="1384452" name="Rectangle 4"/>
          <p:cNvSpPr>
            <a:spLocks noChangeArrowheads="1"/>
          </p:cNvSpPr>
          <p:nvPr/>
        </p:nvSpPr>
        <p:spPr bwMode="auto">
          <a:xfrm>
            <a:off x="0" y="1919288"/>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384451" name="Object 3"/>
          <p:cNvGraphicFramePr>
            <a:graphicFrameLocks noChangeAspect="1"/>
          </p:cNvGraphicFramePr>
          <p:nvPr/>
        </p:nvGraphicFramePr>
        <p:xfrm>
          <a:off x="344488" y="1844675"/>
          <a:ext cx="6480175" cy="3706813"/>
        </p:xfrm>
        <a:graphic>
          <a:graphicData uri="http://schemas.openxmlformats.org/presentationml/2006/ole">
            <p:oleObj spid="_x0000_s1384451" name="Visio" r:id="rId4" imgW="6840164" imgH="3912371" progId="Visio.Drawing.11">
              <p:embed/>
            </p:oleObj>
          </a:graphicData>
        </a:graphic>
      </p:graphicFrame>
      <p:graphicFrame>
        <p:nvGraphicFramePr>
          <p:cNvPr id="1384454" name="Object 6"/>
          <p:cNvGraphicFramePr>
            <a:graphicFrameLocks noChangeAspect="1"/>
          </p:cNvGraphicFramePr>
          <p:nvPr/>
        </p:nvGraphicFramePr>
        <p:xfrm>
          <a:off x="8105775" y="3549650"/>
          <a:ext cx="519113" cy="341313"/>
        </p:xfrm>
        <a:graphic>
          <a:graphicData uri="http://schemas.openxmlformats.org/presentationml/2006/ole">
            <p:oleObj spid="_x0000_s1384454" name="公式" r:id="rId5" imgW="304536" imgH="203024" progId="Equation.3">
              <p:embed/>
            </p:oleObj>
          </a:graphicData>
        </a:graphic>
      </p:graphicFrame>
      <p:sp>
        <p:nvSpPr>
          <p:cNvPr id="1384455" name="Rectangle 7"/>
          <p:cNvSpPr>
            <a:spLocks noChangeArrowheads="1"/>
          </p:cNvSpPr>
          <p:nvPr/>
        </p:nvSpPr>
        <p:spPr bwMode="auto">
          <a:xfrm>
            <a:off x="6954838" y="1557338"/>
            <a:ext cx="2751137" cy="4384675"/>
          </a:xfrm>
          <a:prstGeom prst="rect">
            <a:avLst/>
          </a:prstGeom>
          <a:noFill/>
          <a:ln w="12700">
            <a:noFill/>
            <a:miter lim="800000"/>
            <a:headEnd type="none" w="sm" len="sm"/>
            <a:tailEnd type="none" w="sm" len="sm"/>
          </a:ln>
          <a:effectLst/>
        </p:spPr>
        <p:txBody>
          <a:bodyPr anchor="ctr">
            <a:spAutoFit/>
          </a:bodyPr>
          <a:lstStyle/>
          <a:p>
            <a:pPr indent="306388" fontAlgn="base">
              <a:lnSpc>
                <a:spcPct val="120000"/>
              </a:lnSpc>
              <a:spcBef>
                <a:spcPct val="30000"/>
              </a:spcBef>
            </a:pPr>
            <a:r>
              <a:rPr lang="zh-CN" altLang="de-DE" sz="2000">
                <a:solidFill>
                  <a:srgbClr val="006600"/>
                </a:solidFill>
                <a:latin typeface="仿宋_GB2312" pitchFamily="49" charset="-122"/>
              </a:rPr>
              <a:t> 无刷直流电机的电流和感应电动势具有以下特点：</a:t>
            </a:r>
          </a:p>
          <a:p>
            <a:pPr indent="306388" fontAlgn="base">
              <a:lnSpc>
                <a:spcPct val="120000"/>
              </a:lnSpc>
              <a:spcBef>
                <a:spcPct val="30000"/>
              </a:spcBef>
            </a:pPr>
            <a:r>
              <a:rPr lang="zh-CN" altLang="de-DE" sz="2000">
                <a:solidFill>
                  <a:srgbClr val="006600"/>
                </a:solidFill>
                <a:latin typeface="仿宋_GB2312" pitchFamily="49" charset="-122"/>
              </a:rPr>
              <a:t>（</a:t>
            </a:r>
            <a:r>
              <a:rPr lang="en-US" altLang="zh-CN" sz="2000">
                <a:solidFill>
                  <a:srgbClr val="006600"/>
                </a:solidFill>
                <a:latin typeface="仿宋_GB2312" pitchFamily="49" charset="-122"/>
              </a:rPr>
              <a:t>1</a:t>
            </a:r>
            <a:r>
              <a:rPr lang="zh-CN" altLang="de-DE" sz="2000">
                <a:solidFill>
                  <a:srgbClr val="006600"/>
                </a:solidFill>
                <a:latin typeface="仿宋_GB2312" pitchFamily="49" charset="-122"/>
              </a:rPr>
              <a:t>）感应电动势为三相对称的梯形波，其波顶宽为</a:t>
            </a:r>
          </a:p>
          <a:p>
            <a:pPr indent="306388" fontAlgn="base">
              <a:lnSpc>
                <a:spcPct val="120000"/>
              </a:lnSpc>
              <a:spcBef>
                <a:spcPct val="30000"/>
              </a:spcBef>
            </a:pPr>
            <a:r>
              <a:rPr lang="zh-CN" altLang="de-DE" sz="2000">
                <a:solidFill>
                  <a:srgbClr val="006600"/>
                </a:solidFill>
                <a:latin typeface="仿宋_GB2312" pitchFamily="49" charset="-122"/>
              </a:rPr>
              <a:t>（</a:t>
            </a:r>
            <a:r>
              <a:rPr lang="de-DE" altLang="zh-CN" sz="2000">
                <a:solidFill>
                  <a:srgbClr val="006600"/>
                </a:solidFill>
                <a:latin typeface="仿宋_GB2312" pitchFamily="49" charset="-122"/>
              </a:rPr>
              <a:t>2</a:t>
            </a:r>
            <a:r>
              <a:rPr lang="zh-CN" altLang="de-DE" sz="2000">
                <a:solidFill>
                  <a:srgbClr val="006600"/>
                </a:solidFill>
                <a:latin typeface="仿宋_GB2312" pitchFamily="49" charset="-122"/>
              </a:rPr>
              <a:t>）电流为三相对称的方波；</a:t>
            </a:r>
          </a:p>
          <a:p>
            <a:pPr indent="306388" fontAlgn="base">
              <a:lnSpc>
                <a:spcPct val="120000"/>
              </a:lnSpc>
              <a:spcBef>
                <a:spcPct val="30000"/>
              </a:spcBef>
            </a:pPr>
            <a:r>
              <a:rPr lang="zh-CN" altLang="de-DE" sz="2000">
                <a:solidFill>
                  <a:srgbClr val="006600"/>
                </a:solidFill>
                <a:latin typeface="仿宋_GB2312" pitchFamily="49" charset="-122"/>
              </a:rPr>
              <a:t>（</a:t>
            </a:r>
            <a:r>
              <a:rPr lang="de-DE" altLang="zh-CN" sz="2000">
                <a:solidFill>
                  <a:srgbClr val="006600"/>
                </a:solidFill>
                <a:latin typeface="仿宋_GB2312" pitchFamily="49" charset="-122"/>
              </a:rPr>
              <a:t>3</a:t>
            </a:r>
            <a:r>
              <a:rPr lang="zh-CN" altLang="de-DE" sz="2000">
                <a:solidFill>
                  <a:srgbClr val="006600"/>
                </a:solidFill>
                <a:latin typeface="仿宋_GB2312" pitchFamily="49" charset="-122"/>
              </a:rPr>
              <a:t>）梯形波反电势与方波电流在相位上严格同步。</a:t>
            </a:r>
            <a:endParaRPr lang="zh-CN" altLang="de-DE" sz="2400" b="0">
              <a:ea typeface="宋体" pitchFamily="2" charset="-122"/>
            </a:endParaRPr>
          </a:p>
        </p:txBody>
      </p:sp>
    </p:spTree>
  </p:cSld>
  <p:clrMapOvr>
    <a:masterClrMapping/>
  </p:clrMapOvr>
  <p:transition>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页脚占位符 3"/>
          <p:cNvSpPr>
            <a:spLocks noGrp="1"/>
          </p:cNvSpPr>
          <p:nvPr>
            <p:ph type="ftr" sz="quarter" idx="10"/>
          </p:nvPr>
        </p:nvSpPr>
        <p:spPr/>
        <p:txBody>
          <a:bodyPr/>
          <a:lstStyle/>
          <a:p>
            <a:fld id="{E5602CA4-8AD5-41B1-A7CA-DA6DEBAB9FD9}" type="slidenum">
              <a:rPr lang="de-DE" altLang="zh-CN"/>
              <a:pPr/>
              <a:t>7</a:t>
            </a:fld>
            <a:endParaRPr lang="de-DE" altLang="zh-CN"/>
          </a:p>
        </p:txBody>
      </p:sp>
      <p:sp>
        <p:nvSpPr>
          <p:cNvPr id="1388546"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无刷直流电机的数学模型</a:t>
            </a:r>
            <a:endParaRPr lang="en-US" altLang="zh-CN" sz="3600">
              <a:solidFill>
                <a:srgbClr val="006600"/>
              </a:solidFill>
              <a:latin typeface="黑体" pitchFamily="2" charset="-122"/>
              <a:ea typeface="黑体" pitchFamily="2" charset="-122"/>
            </a:endParaRPr>
          </a:p>
        </p:txBody>
      </p:sp>
      <p:sp>
        <p:nvSpPr>
          <p:cNvPr id="1388548" name="Rectangle 4"/>
          <p:cNvSpPr>
            <a:spLocks noChangeArrowheads="1"/>
          </p:cNvSpPr>
          <p:nvPr/>
        </p:nvSpPr>
        <p:spPr bwMode="auto">
          <a:xfrm>
            <a:off x="415925" y="1484313"/>
            <a:ext cx="4897438" cy="3016250"/>
          </a:xfrm>
          <a:prstGeom prst="rect">
            <a:avLst/>
          </a:prstGeom>
          <a:noFill/>
          <a:ln w="12700">
            <a:noFill/>
            <a:miter lim="800000"/>
            <a:headEnd type="none" w="sm" len="sm"/>
            <a:tailEnd type="none" w="sm" len="sm"/>
          </a:ln>
          <a:effectLst/>
        </p:spPr>
        <p:txBody>
          <a:bodyPr>
            <a:spAutoFit/>
          </a:bodyPr>
          <a:lstStyle/>
          <a:p>
            <a:pPr>
              <a:lnSpc>
                <a:spcPct val="120000"/>
              </a:lnSpc>
              <a:spcBef>
                <a:spcPct val="30000"/>
              </a:spcBef>
            </a:pPr>
            <a:r>
              <a:rPr lang="zh-CN" altLang="en-US" sz="2000">
                <a:solidFill>
                  <a:srgbClr val="006600"/>
                </a:solidFill>
              </a:rPr>
              <a:t>        采用理想化的直流无刷电机用状态方程表示的数学模型，电流为理想的方波，反电势为理想的梯形波，并作如下假设：</a:t>
            </a:r>
          </a:p>
          <a:p>
            <a:pPr>
              <a:lnSpc>
                <a:spcPct val="120000"/>
              </a:lnSpc>
              <a:spcBef>
                <a:spcPct val="30000"/>
              </a:spcBef>
            </a:pPr>
            <a:r>
              <a:rPr lang="zh-CN" altLang="en-US" sz="2000">
                <a:solidFill>
                  <a:srgbClr val="006600"/>
                </a:solidFill>
              </a:rPr>
              <a:t>（</a:t>
            </a:r>
            <a:r>
              <a:rPr lang="en-US" altLang="zh-CN" sz="2000">
                <a:solidFill>
                  <a:srgbClr val="006600"/>
                </a:solidFill>
              </a:rPr>
              <a:t>1</a:t>
            </a:r>
            <a:r>
              <a:rPr lang="zh-CN" altLang="en-US" sz="2000">
                <a:solidFill>
                  <a:srgbClr val="006600"/>
                </a:solidFill>
              </a:rPr>
              <a:t>）不计磁路饱和；</a:t>
            </a:r>
          </a:p>
          <a:p>
            <a:pPr>
              <a:lnSpc>
                <a:spcPct val="120000"/>
              </a:lnSpc>
              <a:spcBef>
                <a:spcPct val="30000"/>
              </a:spcBef>
            </a:pPr>
            <a:r>
              <a:rPr lang="zh-CN" altLang="en-US" sz="2000">
                <a:solidFill>
                  <a:srgbClr val="006600"/>
                </a:solidFill>
              </a:rPr>
              <a:t>（</a:t>
            </a:r>
            <a:r>
              <a:rPr lang="en-US" altLang="zh-CN" sz="2000">
                <a:solidFill>
                  <a:srgbClr val="006600"/>
                </a:solidFill>
              </a:rPr>
              <a:t>2</a:t>
            </a:r>
            <a:r>
              <a:rPr lang="zh-CN" altLang="en-US" sz="2000">
                <a:solidFill>
                  <a:srgbClr val="006600"/>
                </a:solidFill>
              </a:rPr>
              <a:t>）电机涡流损耗和磁滞损耗；</a:t>
            </a:r>
          </a:p>
          <a:p>
            <a:pPr>
              <a:lnSpc>
                <a:spcPct val="120000"/>
              </a:lnSpc>
              <a:spcBef>
                <a:spcPct val="30000"/>
              </a:spcBef>
            </a:pPr>
            <a:r>
              <a:rPr lang="zh-CN" altLang="en-US" sz="2000">
                <a:solidFill>
                  <a:srgbClr val="006600"/>
                </a:solidFill>
              </a:rPr>
              <a:t>（</a:t>
            </a:r>
            <a:r>
              <a:rPr lang="en-US" altLang="zh-CN" sz="2000">
                <a:solidFill>
                  <a:srgbClr val="006600"/>
                </a:solidFill>
              </a:rPr>
              <a:t>3</a:t>
            </a:r>
            <a:r>
              <a:rPr lang="zh-CN" altLang="en-US" sz="2000">
                <a:solidFill>
                  <a:srgbClr val="006600"/>
                </a:solidFill>
              </a:rPr>
              <a:t>）忽略定子电流的电枢反应；</a:t>
            </a:r>
          </a:p>
          <a:p>
            <a:pPr>
              <a:lnSpc>
                <a:spcPct val="120000"/>
              </a:lnSpc>
              <a:spcBef>
                <a:spcPct val="30000"/>
              </a:spcBef>
            </a:pPr>
            <a:r>
              <a:rPr lang="zh-CN" altLang="en-US" sz="2000">
                <a:solidFill>
                  <a:srgbClr val="006600"/>
                </a:solidFill>
              </a:rPr>
              <a:t>（</a:t>
            </a:r>
            <a:r>
              <a:rPr lang="en-US" altLang="zh-CN" sz="2000">
                <a:solidFill>
                  <a:srgbClr val="006600"/>
                </a:solidFill>
              </a:rPr>
              <a:t>4</a:t>
            </a:r>
            <a:r>
              <a:rPr lang="zh-CN" altLang="en-US" sz="2000">
                <a:solidFill>
                  <a:srgbClr val="006600"/>
                </a:solidFill>
              </a:rPr>
              <a:t>）定子绕组采用</a:t>
            </a:r>
            <a:r>
              <a:rPr lang="en-US" altLang="zh-CN" sz="2000">
                <a:solidFill>
                  <a:srgbClr val="006600"/>
                </a:solidFill>
              </a:rPr>
              <a:t>Y</a:t>
            </a:r>
            <a:r>
              <a:rPr lang="zh-CN" altLang="en-US" sz="2000">
                <a:solidFill>
                  <a:srgbClr val="006600"/>
                </a:solidFill>
              </a:rPr>
              <a:t>形接法。</a:t>
            </a:r>
          </a:p>
        </p:txBody>
      </p:sp>
      <p:graphicFrame>
        <p:nvGraphicFramePr>
          <p:cNvPr id="1388549" name="Object 5"/>
          <p:cNvGraphicFramePr>
            <a:graphicFrameLocks noChangeAspect="1"/>
          </p:cNvGraphicFramePr>
          <p:nvPr/>
        </p:nvGraphicFramePr>
        <p:xfrm>
          <a:off x="920750" y="4652963"/>
          <a:ext cx="7834313" cy="1397000"/>
        </p:xfrm>
        <a:graphic>
          <a:graphicData uri="http://schemas.openxmlformats.org/presentationml/2006/ole">
            <p:oleObj spid="_x0000_s1388549" name="公式" r:id="rId4" imgW="4013200" imgH="711200" progId="Equation.3">
              <p:embed/>
            </p:oleObj>
          </a:graphicData>
        </a:graphic>
      </p:graphicFrame>
      <p:sp>
        <p:nvSpPr>
          <p:cNvPr id="1388552" name="Rectangle 8"/>
          <p:cNvSpPr>
            <a:spLocks noChangeArrowheads="1"/>
          </p:cNvSpPr>
          <p:nvPr/>
        </p:nvSpPr>
        <p:spPr bwMode="auto">
          <a:xfrm>
            <a:off x="0" y="2611438"/>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388551" name="Object 7"/>
          <p:cNvGraphicFramePr>
            <a:graphicFrameLocks noChangeAspect="1"/>
          </p:cNvGraphicFramePr>
          <p:nvPr/>
        </p:nvGraphicFramePr>
        <p:xfrm>
          <a:off x="5313363" y="1628775"/>
          <a:ext cx="4321175" cy="2144713"/>
        </p:xfrm>
        <a:graphic>
          <a:graphicData uri="http://schemas.openxmlformats.org/presentationml/2006/ole">
            <p:oleObj spid="_x0000_s1388551" name="Visio" r:id="rId5" imgW="3032647" imgH="1505201" progId="Visio.Drawing.11">
              <p:embed/>
            </p:oleObj>
          </a:graphicData>
        </a:graphic>
      </p:graphicFrame>
      <p:sp>
        <p:nvSpPr>
          <p:cNvPr id="1388553" name="Rectangle 9"/>
          <p:cNvSpPr>
            <a:spLocks noChangeArrowheads="1"/>
          </p:cNvSpPr>
          <p:nvPr/>
        </p:nvSpPr>
        <p:spPr bwMode="auto">
          <a:xfrm>
            <a:off x="5889625" y="4005263"/>
            <a:ext cx="2995613" cy="396875"/>
          </a:xfrm>
          <a:prstGeom prst="rect">
            <a:avLst/>
          </a:prstGeom>
          <a:noFill/>
          <a:ln w="12700">
            <a:noFill/>
            <a:miter lim="800000"/>
            <a:headEnd type="none" w="sm" len="sm"/>
            <a:tailEnd type="none" w="sm" len="sm"/>
          </a:ln>
          <a:effectLst/>
        </p:spPr>
        <p:txBody>
          <a:bodyPr wrap="none" anchor="ctr">
            <a:spAutoFit/>
          </a:bodyPr>
          <a:lstStyle/>
          <a:p>
            <a:pPr algn="ctr" fontAlgn="base"/>
            <a:r>
              <a:rPr lang="zh-CN" altLang="de-DE" sz="2000">
                <a:solidFill>
                  <a:srgbClr val="006600"/>
                </a:solidFill>
                <a:latin typeface="黑体" pitchFamily="2" charset="-122"/>
                <a:ea typeface="黑体" pitchFamily="2" charset="-122"/>
              </a:rPr>
              <a:t>无刷直流电机的等效电路</a:t>
            </a:r>
          </a:p>
        </p:txBody>
      </p:sp>
    </p:spTree>
  </p:cSld>
  <p:clrMapOvr>
    <a:masterClrMapping/>
  </p:clrMapOvr>
  <p:transition>
    <p:cover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页脚占位符 3"/>
          <p:cNvSpPr>
            <a:spLocks noGrp="1"/>
          </p:cNvSpPr>
          <p:nvPr>
            <p:ph type="ftr" sz="quarter" idx="10"/>
          </p:nvPr>
        </p:nvSpPr>
        <p:spPr/>
        <p:txBody>
          <a:bodyPr/>
          <a:lstStyle/>
          <a:p>
            <a:fld id="{62FA1890-E2C4-489D-9143-D84F0E19FDE7}" type="slidenum">
              <a:rPr lang="de-DE" altLang="zh-CN"/>
              <a:pPr/>
              <a:t>8</a:t>
            </a:fld>
            <a:endParaRPr lang="de-DE" altLang="zh-CN"/>
          </a:p>
        </p:txBody>
      </p:sp>
      <p:sp>
        <p:nvSpPr>
          <p:cNvPr id="1392642"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无刷直流电机的数学模型</a:t>
            </a:r>
            <a:endParaRPr lang="en-US" altLang="zh-CN" sz="3600">
              <a:solidFill>
                <a:srgbClr val="006600"/>
              </a:solidFill>
              <a:latin typeface="黑体" pitchFamily="2" charset="-122"/>
              <a:ea typeface="黑体" pitchFamily="2" charset="-122"/>
            </a:endParaRPr>
          </a:p>
        </p:txBody>
      </p:sp>
      <p:graphicFrame>
        <p:nvGraphicFramePr>
          <p:cNvPr id="1392650" name="Object 10"/>
          <p:cNvGraphicFramePr>
            <a:graphicFrameLocks noChangeAspect="1"/>
          </p:cNvGraphicFramePr>
          <p:nvPr/>
        </p:nvGraphicFramePr>
        <p:xfrm>
          <a:off x="560388" y="1504950"/>
          <a:ext cx="8856662" cy="1381125"/>
        </p:xfrm>
        <a:graphic>
          <a:graphicData uri="http://schemas.openxmlformats.org/presentationml/2006/ole">
            <p:oleObj spid="_x0000_s1392650" name="公式" r:id="rId4" imgW="4584700" imgH="711200" progId="Equation.3">
              <p:embed/>
            </p:oleObj>
          </a:graphicData>
        </a:graphic>
      </p:graphicFrame>
      <p:graphicFrame>
        <p:nvGraphicFramePr>
          <p:cNvPr id="1392652" name="Object 12"/>
          <p:cNvGraphicFramePr>
            <a:graphicFrameLocks noChangeAspect="1"/>
          </p:cNvGraphicFramePr>
          <p:nvPr/>
        </p:nvGraphicFramePr>
        <p:xfrm>
          <a:off x="560388" y="3233738"/>
          <a:ext cx="4953000" cy="754062"/>
        </p:xfrm>
        <a:graphic>
          <a:graphicData uri="http://schemas.openxmlformats.org/presentationml/2006/ole">
            <p:oleObj spid="_x0000_s1392652" name="公式" r:id="rId5" imgW="2438400" imgH="406400" progId="Equation.3">
              <p:embed/>
            </p:oleObj>
          </a:graphicData>
        </a:graphic>
      </p:graphicFrame>
      <p:graphicFrame>
        <p:nvGraphicFramePr>
          <p:cNvPr id="1392654" name="Object 14"/>
          <p:cNvGraphicFramePr>
            <a:graphicFrameLocks noChangeAspect="1"/>
          </p:cNvGraphicFramePr>
          <p:nvPr/>
        </p:nvGraphicFramePr>
        <p:xfrm>
          <a:off x="560388" y="4168775"/>
          <a:ext cx="3611562" cy="827088"/>
        </p:xfrm>
        <a:graphic>
          <a:graphicData uri="http://schemas.openxmlformats.org/presentationml/2006/ole">
            <p:oleObj spid="_x0000_s1392654" name="公式" r:id="rId6" imgW="1777229" imgH="444307" progId="Equation.3">
              <p:embed/>
            </p:oleObj>
          </a:graphicData>
        </a:graphic>
      </p:graphicFrame>
      <p:graphicFrame>
        <p:nvGraphicFramePr>
          <p:cNvPr id="1392656" name="Object 16"/>
          <p:cNvGraphicFramePr>
            <a:graphicFrameLocks noChangeAspect="1"/>
          </p:cNvGraphicFramePr>
          <p:nvPr/>
        </p:nvGraphicFramePr>
        <p:xfrm>
          <a:off x="560388" y="5033963"/>
          <a:ext cx="3357562" cy="842962"/>
        </p:xfrm>
        <a:graphic>
          <a:graphicData uri="http://schemas.openxmlformats.org/presentationml/2006/ole">
            <p:oleObj spid="_x0000_s1392656" name="公式" r:id="rId7" imgW="1777229" imgH="444307" progId="Equation.3">
              <p:embed/>
            </p:oleObj>
          </a:graphicData>
        </a:graphic>
      </p:graphicFrame>
    </p:spTree>
  </p:cSld>
  <p:clrMapOvr>
    <a:masterClrMapping/>
  </p:clrMapOvr>
  <p:transition>
    <p:cover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页脚占位符 3"/>
          <p:cNvSpPr>
            <a:spLocks noGrp="1"/>
          </p:cNvSpPr>
          <p:nvPr>
            <p:ph type="ftr" sz="quarter" idx="10"/>
          </p:nvPr>
        </p:nvSpPr>
        <p:spPr/>
        <p:txBody>
          <a:bodyPr/>
          <a:lstStyle/>
          <a:p>
            <a:fld id="{523BD1DB-ABBC-4932-B2B2-CD98FD8E89A0}" type="slidenum">
              <a:rPr lang="de-DE" altLang="zh-CN"/>
              <a:pPr/>
              <a:t>9</a:t>
            </a:fld>
            <a:endParaRPr lang="de-DE" altLang="zh-CN"/>
          </a:p>
        </p:txBody>
      </p:sp>
      <p:sp>
        <p:nvSpPr>
          <p:cNvPr id="1394690" name="Rectangle 2"/>
          <p:cNvSpPr>
            <a:spLocks noGrp="1" noChangeArrowheads="1"/>
          </p:cNvSpPr>
          <p:nvPr>
            <p:ph type="title"/>
          </p:nvPr>
        </p:nvSpPr>
        <p:spPr>
          <a:noFill/>
          <a:ln/>
        </p:spPr>
        <p:txBody>
          <a:bodyPr/>
          <a:lstStyle/>
          <a:p>
            <a:r>
              <a:rPr lang="zh-CN" altLang="zh-CN" sz="3600">
                <a:solidFill>
                  <a:srgbClr val="006600"/>
                </a:solidFill>
                <a:latin typeface="黑体" pitchFamily="2" charset="-122"/>
                <a:ea typeface="黑体" pitchFamily="2" charset="-122"/>
              </a:rPr>
              <a:t>无刷直流电机的数学模型</a:t>
            </a:r>
            <a:endParaRPr lang="en-US" altLang="zh-CN" sz="3600">
              <a:solidFill>
                <a:srgbClr val="006600"/>
              </a:solidFill>
              <a:latin typeface="黑体" pitchFamily="2" charset="-122"/>
              <a:ea typeface="黑体" pitchFamily="2" charset="-122"/>
            </a:endParaRPr>
          </a:p>
        </p:txBody>
      </p:sp>
      <p:sp>
        <p:nvSpPr>
          <p:cNvPr id="1394696" name="Rectangle 8"/>
          <p:cNvSpPr>
            <a:spLocks noChangeArrowheads="1"/>
          </p:cNvSpPr>
          <p:nvPr/>
        </p:nvSpPr>
        <p:spPr bwMode="auto">
          <a:xfrm>
            <a:off x="488950" y="1341438"/>
            <a:ext cx="8567738" cy="968375"/>
          </a:xfrm>
          <a:prstGeom prst="rect">
            <a:avLst/>
          </a:prstGeom>
          <a:noFill/>
          <a:ln w="12700">
            <a:noFill/>
            <a:miter lim="800000"/>
            <a:headEnd type="none" w="sm" len="sm"/>
            <a:tailEnd type="none" w="sm" len="sm"/>
          </a:ln>
          <a:effectLst/>
        </p:spPr>
        <p:txBody>
          <a:bodyPr>
            <a:spAutoFit/>
          </a:bodyPr>
          <a:lstStyle/>
          <a:p>
            <a:pPr>
              <a:lnSpc>
                <a:spcPct val="120000"/>
              </a:lnSpc>
            </a:pPr>
            <a:r>
              <a:rPr lang="zh-CN" altLang="en-US" sz="2400">
                <a:solidFill>
                  <a:srgbClr val="006600"/>
                </a:solidFill>
              </a:rPr>
              <a:t>        在任何时刻，定子上只有两相同时导通，且导通相的定子电流幅值保持不变：</a:t>
            </a:r>
            <a:endParaRPr lang="en-US" altLang="zh-CN" sz="2400">
              <a:solidFill>
                <a:srgbClr val="006600"/>
              </a:solidFill>
            </a:endParaRPr>
          </a:p>
        </p:txBody>
      </p:sp>
      <p:sp>
        <p:nvSpPr>
          <p:cNvPr id="1394698" name="Rectangle 10"/>
          <p:cNvSpPr>
            <a:spLocks noChangeArrowheads="1"/>
          </p:cNvSpPr>
          <p:nvPr/>
        </p:nvSpPr>
        <p:spPr bwMode="auto">
          <a:xfrm>
            <a:off x="0" y="3209925"/>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394697" name="Object 9"/>
          <p:cNvGraphicFramePr>
            <a:graphicFrameLocks noChangeAspect="1"/>
          </p:cNvGraphicFramePr>
          <p:nvPr/>
        </p:nvGraphicFramePr>
        <p:xfrm>
          <a:off x="1208088" y="2276475"/>
          <a:ext cx="6913562" cy="1104900"/>
        </p:xfrm>
        <a:graphic>
          <a:graphicData uri="http://schemas.openxmlformats.org/presentationml/2006/ole">
            <p:oleObj spid="_x0000_s1394697" name="公式" r:id="rId4" imgW="2540000" imgH="444500" progId="Equation.3">
              <p:embed/>
            </p:oleObj>
          </a:graphicData>
        </a:graphic>
      </p:graphicFrame>
      <p:sp>
        <p:nvSpPr>
          <p:cNvPr id="1394700" name="Rectangle 12"/>
          <p:cNvSpPr>
            <a:spLocks noChangeArrowheads="1"/>
          </p:cNvSpPr>
          <p:nvPr/>
        </p:nvSpPr>
        <p:spPr bwMode="auto">
          <a:xfrm>
            <a:off x="0" y="3309938"/>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394699" name="Object 11"/>
          <p:cNvGraphicFramePr>
            <a:graphicFrameLocks noChangeAspect="1"/>
          </p:cNvGraphicFramePr>
          <p:nvPr/>
        </p:nvGraphicFramePr>
        <p:xfrm>
          <a:off x="1495425" y="3500438"/>
          <a:ext cx="3313113" cy="612775"/>
        </p:xfrm>
        <a:graphic>
          <a:graphicData uri="http://schemas.openxmlformats.org/presentationml/2006/ole">
            <p:oleObj spid="_x0000_s1394699" name="公式" r:id="rId5" imgW="1193800" imgH="241300" progId="Equation.3">
              <p:embed/>
            </p:oleObj>
          </a:graphicData>
        </a:graphic>
      </p:graphicFrame>
      <p:sp>
        <p:nvSpPr>
          <p:cNvPr id="1394702" name="Rectangle 14"/>
          <p:cNvSpPr>
            <a:spLocks noChangeArrowheads="1"/>
          </p:cNvSpPr>
          <p:nvPr/>
        </p:nvSpPr>
        <p:spPr bwMode="auto">
          <a:xfrm>
            <a:off x="0" y="3309938"/>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394701" name="Object 13"/>
          <p:cNvGraphicFramePr>
            <a:graphicFrameLocks noChangeAspect="1"/>
          </p:cNvGraphicFramePr>
          <p:nvPr/>
        </p:nvGraphicFramePr>
        <p:xfrm>
          <a:off x="1306513" y="4535488"/>
          <a:ext cx="4540250" cy="566737"/>
        </p:xfrm>
        <a:graphic>
          <a:graphicData uri="http://schemas.openxmlformats.org/presentationml/2006/ole">
            <p:oleObj spid="_x0000_s1394701" name="公式" r:id="rId6" imgW="1765080" imgH="241200" progId="Equation.3">
              <p:embed/>
            </p:oleObj>
          </a:graphicData>
        </a:graphic>
      </p:graphicFrame>
      <p:sp>
        <p:nvSpPr>
          <p:cNvPr id="1394704" name="Rectangle 16"/>
          <p:cNvSpPr>
            <a:spLocks noChangeArrowheads="1"/>
          </p:cNvSpPr>
          <p:nvPr/>
        </p:nvSpPr>
        <p:spPr bwMode="auto">
          <a:xfrm>
            <a:off x="0" y="3173413"/>
            <a:ext cx="9906000" cy="0"/>
          </a:xfrm>
          <a:prstGeom prst="rect">
            <a:avLst/>
          </a:prstGeom>
          <a:noFill/>
          <a:ln w="12700">
            <a:noFill/>
            <a:miter lim="800000"/>
            <a:headEnd type="none" w="sm" len="sm"/>
            <a:tailEnd type="none" w="sm" len="sm"/>
          </a:ln>
          <a:effectLst/>
        </p:spPr>
        <p:txBody>
          <a:bodyPr wrap="none" anchor="ctr">
            <a:spAutoFit/>
          </a:bodyPr>
          <a:lstStyle/>
          <a:p>
            <a:endParaRPr lang="zh-CN" altLang="en-US"/>
          </a:p>
        </p:txBody>
      </p:sp>
      <p:graphicFrame>
        <p:nvGraphicFramePr>
          <p:cNvPr id="1394703" name="Object 15"/>
          <p:cNvGraphicFramePr>
            <a:graphicFrameLocks noChangeAspect="1"/>
          </p:cNvGraphicFramePr>
          <p:nvPr/>
        </p:nvGraphicFramePr>
        <p:xfrm>
          <a:off x="1281113" y="5472113"/>
          <a:ext cx="2089150" cy="549275"/>
        </p:xfrm>
        <a:graphic>
          <a:graphicData uri="http://schemas.openxmlformats.org/presentationml/2006/ole">
            <p:oleObj spid="_x0000_s1394703" name="公式" r:id="rId7" imgW="901309" imgH="241195" progId="Equation.3">
              <p:embed/>
            </p:oleObj>
          </a:graphicData>
        </a:graphic>
      </p:graphicFrame>
      <p:sp>
        <p:nvSpPr>
          <p:cNvPr id="1394705" name="Rectangle 17"/>
          <p:cNvSpPr>
            <a:spLocks noChangeArrowheads="1"/>
          </p:cNvSpPr>
          <p:nvPr/>
        </p:nvSpPr>
        <p:spPr bwMode="auto">
          <a:xfrm>
            <a:off x="3441700" y="5472113"/>
            <a:ext cx="1835150" cy="396875"/>
          </a:xfrm>
          <a:prstGeom prst="rect">
            <a:avLst/>
          </a:prstGeom>
          <a:noFill/>
          <a:ln w="12700">
            <a:noFill/>
            <a:miter lim="800000"/>
            <a:headEnd type="none" w="sm" len="sm"/>
            <a:tailEnd type="none" w="sm" len="sm"/>
          </a:ln>
          <a:effectLst/>
        </p:spPr>
        <p:txBody>
          <a:bodyPr wrap="none" anchor="ctr">
            <a:spAutoFit/>
          </a:bodyPr>
          <a:lstStyle/>
          <a:p>
            <a:pPr fontAlgn="base"/>
            <a:r>
              <a:rPr lang="zh-CN" altLang="en-US" sz="2000">
                <a:solidFill>
                  <a:srgbClr val="006600"/>
                </a:solidFill>
                <a:latin typeface="仿宋_GB2312" pitchFamily="49" charset="-122"/>
                <a:cs typeface="Times New Roman" pitchFamily="18" charset="0"/>
              </a:rPr>
              <a:t>称为转矩系数</a:t>
            </a:r>
            <a:r>
              <a:rPr lang="zh-CN" altLang="de-DE" sz="2000">
                <a:solidFill>
                  <a:srgbClr val="006600"/>
                </a:solidFill>
                <a:latin typeface="仿宋_GB2312" pitchFamily="49" charset="-122"/>
                <a:cs typeface="Times New Roman" pitchFamily="18" charset="0"/>
              </a:rPr>
              <a:t> </a:t>
            </a:r>
          </a:p>
        </p:txBody>
      </p:sp>
    </p:spTree>
  </p:cSld>
  <p:clrMapOvr>
    <a:masterClrMapping/>
  </p:clrMapOvr>
  <p:transition>
    <p:cover dir="r"/>
  </p:transition>
  <p:timing>
    <p:tnLst>
      <p:par>
        <p:cTn id="1" dur="indefinite" restart="never" nodeType="tmRoot"/>
      </p:par>
    </p:tnLst>
  </p:timing>
</p:sld>
</file>

<file path=ppt/theme/theme1.xml><?xml version="1.0" encoding="utf-8"?>
<a:theme xmlns:a="http://schemas.openxmlformats.org/drawingml/2006/main" name="prospect presentation">
  <a:themeElements>
    <a:clrScheme name="">
      <a:dk1>
        <a:srgbClr val="000000"/>
      </a:dk1>
      <a:lt1>
        <a:srgbClr val="FFFFFF"/>
      </a:lt1>
      <a:dk2>
        <a:srgbClr val="000000"/>
      </a:dk2>
      <a:lt2>
        <a:srgbClr val="919191"/>
      </a:lt2>
      <a:accent1>
        <a:srgbClr val="FE9B03"/>
      </a:accent1>
      <a:accent2>
        <a:srgbClr val="9234DB"/>
      </a:accent2>
      <a:accent3>
        <a:srgbClr val="FFFFFF"/>
      </a:accent3>
      <a:accent4>
        <a:srgbClr val="000000"/>
      </a:accent4>
      <a:accent5>
        <a:srgbClr val="FECBAA"/>
      </a:accent5>
      <a:accent6>
        <a:srgbClr val="842EC6"/>
      </a:accent6>
      <a:hlink>
        <a:srgbClr val="FC0128"/>
      </a:hlink>
      <a:folHlink>
        <a:srgbClr val="00DFCA"/>
      </a:folHlink>
    </a:clrScheme>
    <a:fontScheme name="prospect presentatio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t" latinLnBrk="0" hangingPunct="0">
          <a:lnSpc>
            <a:spcPct val="100000"/>
          </a:lnSpc>
          <a:spcBef>
            <a:spcPct val="0"/>
          </a:spcBef>
          <a:spcAft>
            <a:spcPct val="0"/>
          </a:spcAft>
          <a:buClrTx/>
          <a:buSzTx/>
          <a:buFontTx/>
          <a:buNone/>
          <a:tabLst/>
          <a:defRPr kumimoji="0" lang="de-DE" sz="4800" b="1" i="0" u="none" strike="noStrike" cap="none" normalizeH="0" baseline="0" smtClean="0">
            <a:ln>
              <a:noFill/>
            </a:ln>
            <a:solidFill>
              <a:schemeClr val="tx1"/>
            </a:solidFill>
            <a:effectLst/>
            <a:latin typeface="Times New Roman" pitchFamily="18" charset="0"/>
            <a:ea typeface="仿宋_GB2312" pitchFamily="49"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t" latinLnBrk="0" hangingPunct="0">
          <a:lnSpc>
            <a:spcPct val="100000"/>
          </a:lnSpc>
          <a:spcBef>
            <a:spcPct val="0"/>
          </a:spcBef>
          <a:spcAft>
            <a:spcPct val="0"/>
          </a:spcAft>
          <a:buClrTx/>
          <a:buSzTx/>
          <a:buFontTx/>
          <a:buNone/>
          <a:tabLst/>
          <a:defRPr kumimoji="0" lang="de-DE" sz="4800" b="1" i="0" u="none" strike="noStrike" cap="none" normalizeH="0" baseline="0" smtClean="0">
            <a:ln>
              <a:noFill/>
            </a:ln>
            <a:solidFill>
              <a:schemeClr val="tx1"/>
            </a:solidFill>
            <a:effectLst/>
            <a:latin typeface="Times New Roman" pitchFamily="18" charset="0"/>
            <a:ea typeface="仿宋_GB2312" pitchFamily="49" charset="-122"/>
          </a:defRPr>
        </a:defPPr>
      </a:lstStyle>
    </a:lnDef>
  </a:objectDefaults>
  <a:extraClrSchemeLst>
    <a:extraClrScheme>
      <a:clrScheme name="prospect presentat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rospect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prospect presentat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rospect presentat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rospect presentat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rospect presentat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prospect presentat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90869320</TotalTime>
  <Pages>14</Pages>
  <Words>1441</Words>
  <Application>Microsoft PowerPoint 4.0</Application>
  <PresentationFormat>A4 纸张(210x297 毫米)</PresentationFormat>
  <Paragraphs>276</Paragraphs>
  <Slides>49</Slides>
  <Notes>43</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4</vt:i4>
      </vt:variant>
      <vt:variant>
        <vt:lpstr>幻灯片标题</vt:lpstr>
      </vt:variant>
      <vt:variant>
        <vt:i4>49</vt:i4>
      </vt:variant>
    </vt:vector>
  </HeadingPairs>
  <TitlesOfParts>
    <vt:vector size="66" baseType="lpstr">
      <vt:lpstr>Times New Roman</vt:lpstr>
      <vt:lpstr>Arial Black</vt:lpstr>
      <vt:lpstr>Arial</vt:lpstr>
      <vt:lpstr>Wingdings</vt:lpstr>
      <vt:lpstr>宋体</vt:lpstr>
      <vt:lpstr>黑体</vt:lpstr>
      <vt:lpstr>Batang</vt:lpstr>
      <vt:lpstr>Bodoni MT Black</vt:lpstr>
      <vt:lpstr>华文新魏</vt:lpstr>
      <vt:lpstr>华文仿宋</vt:lpstr>
      <vt:lpstr>仿宋_GB2312</vt:lpstr>
      <vt:lpstr>楷体_GB2312</vt:lpstr>
      <vt:lpstr>prospect presentation</vt:lpstr>
      <vt:lpstr>Microsoft Clip Gallery</vt:lpstr>
      <vt:lpstr>Microsoft 公式 3.0</vt:lpstr>
      <vt:lpstr>Microsoft Visio Drawing</vt:lpstr>
      <vt:lpstr>Microsoft Visio 绘图</vt:lpstr>
      <vt:lpstr>主 要 内 容</vt:lpstr>
      <vt:lpstr>几个术语解释</vt:lpstr>
      <vt:lpstr>几个术语解释</vt:lpstr>
      <vt:lpstr>无刷直流电机的组成</vt:lpstr>
      <vt:lpstr>120度导通时转子位置与电流换相关系</vt:lpstr>
      <vt:lpstr>HALL状态与PWM、三相反电势和三相 相电流的对应关系</vt:lpstr>
      <vt:lpstr>无刷直流电机的数学模型</vt:lpstr>
      <vt:lpstr>无刷直流电机的数学模型</vt:lpstr>
      <vt:lpstr>无刷直流电机的数学模型</vt:lpstr>
      <vt:lpstr>无刷直流电机的电路模型</vt:lpstr>
      <vt:lpstr>无刷直流电机的相电流分析</vt:lpstr>
      <vt:lpstr>无刷直流电机的换相电流</vt:lpstr>
      <vt:lpstr>无刷直流电机的反电动势</vt:lpstr>
      <vt:lpstr>无刷直流电机的换流模式</vt:lpstr>
      <vt:lpstr>无刷直流电机的换流模式</vt:lpstr>
      <vt:lpstr>无刷直流电机的换流模式</vt:lpstr>
      <vt:lpstr>无刷直流电机的仿真结果</vt:lpstr>
      <vt:lpstr>无刷直流电机的换流模式</vt:lpstr>
      <vt:lpstr>无刷直流电机的换流模式</vt:lpstr>
      <vt:lpstr>无刷直流电机的换流模式</vt:lpstr>
      <vt:lpstr>无刷直流电机的电路模型</vt:lpstr>
      <vt:lpstr>单侧调制下桥臂换向过程分析</vt:lpstr>
      <vt:lpstr>单侧调制上桥臂换向过程分析</vt:lpstr>
      <vt:lpstr>双侧调制下桥臂换向过程分析</vt:lpstr>
      <vt:lpstr>双侧调制上桥臂换向过程分析</vt:lpstr>
      <vt:lpstr>不同调制方式的转矩脉动对比分析</vt:lpstr>
      <vt:lpstr>无刷直流电机的相电流分析</vt:lpstr>
      <vt:lpstr>无刷直流电机的相电流分析</vt:lpstr>
      <vt:lpstr>无刷直流电机的相电流分析</vt:lpstr>
      <vt:lpstr>无刷直流电机的相电流分析</vt:lpstr>
      <vt:lpstr>无刷直流电机的制动控制</vt:lpstr>
      <vt:lpstr>无刷直流电机的制动控制</vt:lpstr>
      <vt:lpstr>无刷直流电机的制动控制</vt:lpstr>
      <vt:lpstr>无刷直流电机的制动控制</vt:lpstr>
      <vt:lpstr>无刷直流电机的制动控制</vt:lpstr>
      <vt:lpstr>无刷直流电机的制动控制</vt:lpstr>
      <vt:lpstr>无刷直流电机的制动控制</vt:lpstr>
      <vt:lpstr>无刷直流电机的制动控制</vt:lpstr>
      <vt:lpstr>无刷直流电机的制动相电流分析</vt:lpstr>
      <vt:lpstr>无刷直流电机的控制系统</vt:lpstr>
      <vt:lpstr>无刷直流电机的控制系统</vt:lpstr>
      <vt:lpstr>无刷直流电机的控制系统</vt:lpstr>
      <vt:lpstr>无刷直流电机的控制系统</vt:lpstr>
      <vt:lpstr>无刷直流电机的控制系统</vt:lpstr>
      <vt:lpstr>无刷直流电机的控制系统</vt:lpstr>
      <vt:lpstr>无刷直流电机的控制系统</vt:lpstr>
      <vt:lpstr>无刷直流电机的控制系统</vt:lpstr>
      <vt:lpstr>无刷直流电机的控制系统</vt:lpstr>
      <vt:lpstr>幻灯片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车用永磁无刷电机系统产业化的关键技术研究</dc:title>
  <dc:subject/>
  <dc:creator>张舟云</dc:creator>
  <cp:keywords/>
  <dc:description/>
  <cp:lastModifiedBy>微软用户</cp:lastModifiedBy>
  <cp:revision>1175</cp:revision>
  <cp:lastPrinted>1998-03-30T12:25:40Z</cp:lastPrinted>
  <dcterms:created xsi:type="dcterms:W3CDTF">1996-02-21T19:18:32Z</dcterms:created>
  <dcterms:modified xsi:type="dcterms:W3CDTF">2012-04-11T13:37:10Z</dcterms:modified>
</cp:coreProperties>
</file>