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5" r:id="rId3"/>
    <p:sldId id="276" r:id="rId4"/>
    <p:sldId id="257" r:id="rId5"/>
    <p:sldId id="258" r:id="rId6"/>
    <p:sldId id="260" r:id="rId7"/>
    <p:sldId id="262" r:id="rId8"/>
    <p:sldId id="265" r:id="rId9"/>
    <p:sldId id="267" r:id="rId10"/>
    <p:sldId id="268" r:id="rId11"/>
    <p:sldId id="269" r:id="rId12"/>
    <p:sldId id="270" r:id="rId13"/>
    <p:sldId id="271" r:id="rId14"/>
    <p:sldId id="273" r:id="rId15"/>
    <p:sldId id="277" r:id="rId16"/>
    <p:sldId id="279" r:id="rId1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Destaqu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Destaqu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Destaqu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27102A9-8310-4765-A935-A1911B00CA55}" styleName="Estilo Claro 1 - Destaqu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E30E5-CFF1-427E-8DD3-B00646F6A4F8}" type="datetimeFigureOut">
              <a:rPr lang="pt-PT" smtClean="0"/>
              <a:pPr/>
              <a:t>10/07/20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22274-24CD-4399-A16F-240367EB2C5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5572140"/>
            <a:ext cx="8229600" cy="928686"/>
          </a:xfrm>
        </p:spPr>
        <p:txBody>
          <a:bodyPr/>
          <a:lstStyle/>
          <a:p>
            <a:r>
              <a:rPr lang="pt-PT" dirty="0" smtClean="0"/>
              <a:t>Docente</a:t>
            </a:r>
            <a:r>
              <a:rPr lang="pt-PT" smtClean="0"/>
              <a:t>: Gabriel</a:t>
            </a:r>
            <a:endParaRPr lang="pt-PT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4404"/>
            <a:ext cx="9144000" cy="650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0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017589"/>
            <a:ext cx="8229600" cy="51260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Para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além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das responsabilidades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anteriores, o socorrista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deve: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Manter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o controlo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Agir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calmamente e racionalmente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Falar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atenciosamente mas de forma clara.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071546"/>
          </a:xfrm>
        </p:spPr>
        <p:txBody>
          <a:bodyPr>
            <a:normAutofit/>
          </a:bodyPr>
          <a:lstStyle/>
          <a:p>
            <a:pPr algn="l"/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PASSOS </a:t>
            </a:r>
            <a:r>
              <a:rPr lang="pt-PT" sz="3200" b="1" i="1" dirty="0">
                <a:latin typeface="Times New Roman" pitchFamily="18" charset="0"/>
                <a:cs typeface="Times New Roman" pitchFamily="18" charset="0"/>
              </a:rPr>
              <a:t>NA PRESTAÇ</a:t>
            </a:r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ÃO DOS PRIMEIROS SOCORROS</a:t>
            </a:r>
            <a:endParaRPr lang="pt-PT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pt-PT" sz="2800" b="1" dirty="0">
                <a:latin typeface="Times New Roman" pitchFamily="18" charset="0"/>
                <a:cs typeface="Times New Roman" pitchFamily="18" charset="0"/>
              </a:rPr>
              <a:t>Primeiro Passo: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Avaliação rápida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cenário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e da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vítima</a:t>
            </a:r>
          </a:p>
          <a:p>
            <a:pPr>
              <a:buNone/>
            </a:pPr>
            <a:endParaRPr lang="pt-PT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8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) O </a:t>
            </a:r>
            <a:r>
              <a:rPr lang="pt-PT" sz="2800" b="1" dirty="0">
                <a:latin typeface="Times New Roman" pitchFamily="18" charset="0"/>
                <a:cs typeface="Times New Roman" pitchFamily="18" charset="0"/>
              </a:rPr>
              <a:t>que fazer na 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avaliação rápida: </a:t>
            </a:r>
            <a:endParaRPr lang="pt-PT" sz="28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Diante de uma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situação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emergência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 socorrista deve fazer uma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avaliação rápida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cenário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e da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vítima,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 que lhe vai permitir avaliar 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segurança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situação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para a vítima e para o socorrista e para definir as prioridades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actuação. </a:t>
            </a:r>
            <a:endParaRPr lang="pt-PT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96842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607223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Especificamente deve verificar no local onde se encontra a vítima possíveis riscos para a vítima e para si próprio, tais como atropelamentos, afogamento, desabamento, electrocussão, agressão, etc.</a:t>
            </a:r>
          </a:p>
          <a:p>
            <a:pPr algn="just">
              <a:lnSpc>
                <a:spcPct val="150000"/>
              </a:lnSpc>
              <a:buNone/>
            </a:pPr>
            <a:endParaRPr lang="pt-PT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Assim que as condições o permitirem afaste a vítima do perigo, deve ter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atenção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a forma de transportar a vítima para evitar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lesões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futuras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irreversíveis.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pt-PT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Lembre-se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de ter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atenção </a:t>
            </a:r>
            <a:r>
              <a:rPr lang="pt-PT" sz="2800" dirty="0">
                <a:latin typeface="Times New Roman" pitchFamily="18" charset="0"/>
                <a:cs typeface="Times New Roman" pitchFamily="18" charset="0"/>
              </a:rPr>
              <a:t>aos riscos que corre, pois se o socorrista for ferido no processo de prestar primeiro socorros, contribui para piorar a </a:t>
            </a: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situação. </a:t>
            </a:r>
            <a:endParaRPr lang="pt-PT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  <a:buNone/>
            </a:pPr>
            <a:endParaRPr lang="pt-PT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pt-PT" sz="3600" b="1" i="1" dirty="0" smtClean="0">
                <a:latin typeface="Times New Roman" pitchFamily="18" charset="0"/>
                <a:cs typeface="Times New Roman" pitchFamily="18" charset="0"/>
              </a:rPr>
              <a:t>Como deve fazer a avaliação rápida </a:t>
            </a:r>
            <a:r>
              <a:rPr lang="pt-PT" b="1" dirty="0" smtClean="0"/>
              <a:t/>
            </a:r>
            <a:br>
              <a:rPr lang="pt-PT" b="1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14366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Observação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Dialogo </a:t>
            </a:r>
          </a:p>
          <a:p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Observar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situações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de perigo como mencionadas acima.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Depois de assegurar-se das condições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segurança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cenário,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 socorrista deve aproximar-se da vítima para prestar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assistência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Delegar uma ou duas pessoas para ajudar no processo: uma ajuda nos cuidados com a vítima (ressuscitação, estancamento de hemorragias, etc.) e outra poderá deslocar-se para chamar ajuda especializada.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Mantenha os observadores distantes da situação para possibilitar a circulação de ar. </a:t>
            </a:r>
          </a:p>
          <a:p>
            <a:endParaRPr lang="pt-PT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786455"/>
            <a:ext cx="1730333" cy="107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DIALOGO</a:t>
            </a:r>
            <a:endParaRPr lang="pt-PT" sz="3200" b="1" i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85720" y="1000108"/>
            <a:ext cx="8401080" cy="564360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O dialogo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com a vítima, sempre que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possível,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deve ser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tomado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em conta como forma de interagir com a vítima de modo 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acalmá-la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avaliá-la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quanto ao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nível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consciência, localização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da dor, incapacidade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movimentação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do corpo ou parte dele, perda de sensibilidade em alguma parte do corpo, etc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Dialogo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com outras pessoas presentes é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também útil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para saber o que aconteceu à vítima (e assim as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possíveis lesões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que podem aparecer), para identificar 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presença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possíveis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perigos, e para avaliar 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condição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da vítima. (Por exemplo, se o paciente estiver inconsciente podem indicar a quanto tempo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é que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perdeu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consciência) </a:t>
            </a:r>
            <a:endParaRPr lang="pt-PT" sz="2200" dirty="0">
              <a:latin typeface="Times New Roman" pitchFamily="18" charset="0"/>
              <a:cs typeface="Times New Roman" pitchFamily="18" charset="0"/>
            </a:endParaRP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5857891"/>
            <a:ext cx="1571604" cy="100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vi-VN" sz="3200" b="1" i="1" dirty="0"/>
              <a:t>KIT </a:t>
            </a:r>
            <a:r>
              <a:rPr lang="vi-VN" sz="3200" b="1" i="1" dirty="0" smtClean="0"/>
              <a:t>BÁSICO</a:t>
            </a:r>
            <a:r>
              <a:rPr lang="pt-PT" sz="3200" b="1" i="1" dirty="0" smtClean="0"/>
              <a:t> </a:t>
            </a:r>
            <a:r>
              <a:rPr lang="vi-VN" sz="3200" b="1" i="1" dirty="0" smtClean="0"/>
              <a:t>DE</a:t>
            </a:r>
            <a:r>
              <a:rPr lang="pt-PT" sz="3200" b="1" i="1" dirty="0" smtClean="0"/>
              <a:t> </a:t>
            </a:r>
            <a:r>
              <a:rPr lang="vi-VN" sz="3200" b="1" i="1" dirty="0" smtClean="0"/>
              <a:t>PRIMEIROS</a:t>
            </a:r>
            <a:r>
              <a:rPr lang="pt-PT" sz="3200" b="1" i="1" dirty="0" smtClean="0"/>
              <a:t>  </a:t>
            </a:r>
            <a:r>
              <a:rPr lang="vi-VN" sz="3200" b="1" i="1" dirty="0" smtClean="0"/>
              <a:t>SOCORROS</a:t>
            </a:r>
            <a:endParaRPr lang="pt-PT" sz="3200" i="1" dirty="0"/>
          </a:p>
        </p:txBody>
      </p:sp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</p:nvPr>
        </p:nvGraphicFramePr>
        <p:xfrm>
          <a:off x="142844" y="760873"/>
          <a:ext cx="8858312" cy="5954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435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68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Composição do kit	</a:t>
                      </a:r>
                    </a:p>
                    <a:p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Utilidade	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8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Tesoura sem ponta, 	</a:t>
                      </a:r>
                    </a:p>
                    <a:p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Para cortar ligaduras ou aliviar a roupa de uma vítima 	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5420"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Pinça 	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Pode auxiliar a extrair um corpo estranho 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8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Frasco de álcool à70%, 	</a:t>
                      </a:r>
                    </a:p>
                    <a:p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Para esterilizar instrumentos ou desinfecção da aérea lesionada 	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982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Frasco de soro fisiológico ou água destilada, 		</a:t>
                      </a:r>
                    </a:p>
                    <a:p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Para limpar feridas 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8807"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Luvas de procedimentos,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Servem como barreira protectora de infecção para o socorrista e para a pessoa socorrida 	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98297"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Lanterna 	Para prestar apoios na escuridão,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verificar a presença de corpos estranhos na boca, garganta, para verificar presença de hemorragias, etc. ... 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96" y="428604"/>
            <a:ext cx="1571604" cy="100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142844" y="1"/>
          <a:ext cx="9001156" cy="691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5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506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41040"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Composição do kit	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Utilidade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1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Analgésicos 		</a:t>
                      </a:r>
                    </a:p>
                    <a:p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vi-VN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Para aliviar a dor 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63232"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Antialérgico, ou anti- histamínicos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Em caso de reacções alérgicas, exemplos: reacções por picada de abelha, etc. 	</a:t>
                      </a: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67488">
                <a:tc>
                  <a:txBody>
                    <a:bodyPr/>
                    <a:lstStyle/>
                    <a:p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Bolsas para pachos frios ou quentes.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Bolsas para pachos frios servem para ajudar a aliviar a dor e o edema em casos de contusões (lesão dos tecidos moles produzida por um golpe ou queda). 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pt-PT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Bolsas para pachos quentes podem ajudar a aquecer uma vítima com hipotermia (temperatura baixa) ou exposta a temperaturas baixas 	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endParaRPr lang="pt-PT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82" y="0"/>
            <a:ext cx="1785918" cy="12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OBJECTIVOS  DE  APRENDIZAGEM</a:t>
            </a:r>
            <a:endParaRPr lang="pt-PT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1617657"/>
            <a:ext cx="8429684" cy="445454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Até 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fim da aula os alunos devem ser capazes de: 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Sobre a introdução a primeiros socorros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. Definir primeiros socorros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. Explicar 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importância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dos primeiros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socorros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. Listar os componentes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básicos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do kit de primeiros socorros; </a:t>
            </a: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. Descrever 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utilização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dos componentes indicados.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Sobre </a:t>
            </a: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avaliação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geral do </a:t>
            </a: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cenário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e da vítima: 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Conhecer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 ABC dos primeiros socorros 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Listar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as medidas gerais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protecção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da vítima e do socorrista; 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Descrever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 processo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avaliação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da vítima, incluindo os sinais 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sintomas;</a:t>
            </a:r>
            <a:endParaRPr lang="vi-VN" sz="22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Listar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os sinais vitais e as formas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verificação;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Demonstrar a posição Lateral de segurança;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Listar as Indicações e Contra-indicações da posição lateral de segurança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Demonstrar os procedimentos correctos de transporte da vítima;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Listar as contra-indicações para o transporte de uma vítima. 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endParaRPr lang="pt-PT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72" y="5929329"/>
            <a:ext cx="1428728" cy="92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pt-PT" sz="3600" b="1" i="1" dirty="0" smtClean="0">
                <a:latin typeface="Times New Roman" pitchFamily="18" charset="0"/>
                <a:cs typeface="Times New Roman" pitchFamily="18" charset="0"/>
              </a:rPr>
              <a:t>Historial </a:t>
            </a:r>
            <a:r>
              <a:rPr lang="pt-PT" sz="3600" b="1" i="1" dirty="0"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pt-PT" sz="3600" b="1" i="1" dirty="0" smtClean="0">
                <a:latin typeface="Times New Roman" pitchFamily="18" charset="0"/>
                <a:cs typeface="Times New Roman" pitchFamily="18" charset="0"/>
              </a:rPr>
              <a:t>pronto atendimento (Primeiros Socorros</a:t>
            </a:r>
            <a:r>
              <a:rPr lang="pt-PT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pt-PT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1357274"/>
            <a:ext cx="8229600" cy="492924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Em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1795, o Barão </a:t>
            </a:r>
            <a:r>
              <a:rPr lang="pt-PT" sz="2200" dirty="0" err="1">
                <a:latin typeface="Times New Roman" pitchFamily="18" charset="0"/>
                <a:cs typeface="Times New Roman" pitchFamily="18" charset="0"/>
              </a:rPr>
              <a:t>Larrey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 elaborou o que foi chamado de “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ambulância voadora” </a:t>
            </a:r>
            <a:endParaRPr lang="pt-PT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pt-PT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carruagem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era puxada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por cavalos e com pessoal médico treinado. </a:t>
            </a: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Esta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carruagem foi idealizada a pedido de Napoleão durante sua campanha na Guerra da R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ússia</a:t>
            </a:r>
            <a:r>
              <a:rPr lang="pt-PT" sz="2200" dirty="0"/>
              <a:t>. </a:t>
            </a:r>
            <a:endParaRPr lang="pt-PT" sz="2200" dirty="0" smtClean="0"/>
          </a:p>
          <a:p>
            <a:pPr algn="just">
              <a:buFont typeface="Wingdings" pitchFamily="2" charset="2"/>
              <a:buChar char="Ø"/>
            </a:pPr>
            <a:endParaRPr lang="pt-PT" sz="2200" dirty="0" smtClean="0"/>
          </a:p>
          <a:p>
            <a:pPr algn="just"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Assim iniciou a era do tratamento pré-hospitalar durante a Guerra Civil Americana.</a:t>
            </a:r>
          </a:p>
          <a:p>
            <a:pPr algn="just">
              <a:buFont typeface="Wingdings" pitchFamily="2" charset="2"/>
              <a:buChar char="Ø"/>
            </a:pPr>
            <a:endParaRPr lang="pt-PT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7" y="5357826"/>
            <a:ext cx="1714511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57150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Tripler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e Letterman do Exército Potomac reintroduziram o conceito sobre o atendimento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emergência.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Outra precursora no atendimento foi a Enfermeira Florence Nightingale que nasceu na Inglaterra e ficou famosa por ser pioneira no tratamento a feridos de guerra, durante a Guerra da Criméia.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Hoje em dia, o Serviço de Emergência continua sendo um dos métodos de atendimento mais rápidos no tratamento das vítimas de acidentes em todo o mundo.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67" y="5643578"/>
            <a:ext cx="1730333" cy="121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                                    </a:t>
            </a:r>
            <a:r>
              <a:rPr lang="pt-PT" sz="3600" dirty="0" smtClean="0">
                <a:latin typeface="Times New Roman" pitchFamily="18" charset="0"/>
                <a:cs typeface="Times New Roman" pitchFamily="18" charset="0"/>
              </a:rPr>
              <a:t>Ambulância Antiga</a:t>
            </a:r>
            <a:endParaRPr lang="pt-PT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2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500306"/>
            <a:ext cx="5214942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214282" y="5429264"/>
            <a:ext cx="32861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</a:t>
            </a:r>
            <a:r>
              <a:rPr kumimoji="0" lang="pt-PT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Ambulância Actual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5772676"/>
            <a:ext cx="1643042" cy="10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5470"/>
          </a:xfrm>
        </p:spPr>
        <p:txBody>
          <a:bodyPr>
            <a:normAutofit/>
          </a:bodyPr>
          <a:lstStyle/>
          <a:p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PRIMEIROS</a:t>
            </a:r>
            <a:r>
              <a:rPr lang="pt-PT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SOCORROS</a:t>
            </a:r>
            <a:endParaRPr lang="pt-PT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1000109"/>
            <a:ext cx="8229600" cy="478634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Definição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pt-PT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são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a primeira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assistência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ou a ajuda imediata que é prestada à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vítimas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de acidentes ou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doença súbita,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sendo aplicada no local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ocorrência até 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chegada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ambulância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ou de outra ajuda qualificada.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286388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857232"/>
          </a:xfrm>
        </p:spPr>
        <p:txBody>
          <a:bodyPr>
            <a:normAutofit/>
          </a:bodyPr>
          <a:lstStyle/>
          <a:p>
            <a:r>
              <a:rPr lang="pt-PT" sz="3200" b="1" i="1" dirty="0">
                <a:latin typeface="Times New Roman" pitchFamily="18" charset="0"/>
                <a:cs typeface="Times New Roman" pitchFamily="18" charset="0"/>
              </a:rPr>
              <a:t>IMPORTA</a:t>
            </a:r>
            <a:r>
              <a:rPr lang="pt-PT" sz="3200" b="1" dirty="0">
                <a:latin typeface="Times New Roman" pitchFamily="18" charset="0"/>
                <a:cs typeface="Times New Roman" pitchFamily="18" charset="0"/>
              </a:rPr>
              <a:t>̂</a:t>
            </a:r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NCIA</a:t>
            </a:r>
            <a:r>
              <a:rPr lang="pt-PT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DOS PRIMEIROS</a:t>
            </a:r>
            <a:r>
              <a:rPr lang="pt-PT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SOCORROS</a:t>
            </a:r>
            <a:endParaRPr lang="pt-PT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7203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Os primeiros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socorros reside exactamente no facto de ocorrerem sempre em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situações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inesperadas (seja um acidente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ou doença súbita),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que requerem cuidados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urgentes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ao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nível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do estado de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saúde. </a:t>
            </a:r>
          </a:p>
          <a:p>
            <a:pPr algn="just">
              <a:buFont typeface="Wingdings" pitchFamily="2" charset="2"/>
              <a:buChar char="Ø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Servem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pt-PT" sz="2200" dirty="0" smtClean="0"/>
              <a:t>:</a:t>
            </a:r>
          </a:p>
          <a:p>
            <a:pPr algn="just">
              <a:buNone/>
            </a:pPr>
            <a:endParaRPr lang="pt-PT" sz="2200" dirty="0" smtClean="0"/>
          </a:p>
          <a:p>
            <a:pPr algn="just">
              <a:buFont typeface="Wingdings" pitchFamily="2" charset="2"/>
              <a:buChar char="v"/>
            </a:pP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Salvar ou manter a vida </a:t>
            </a: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até a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chegada de </a:t>
            </a: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serviços especializados </a:t>
            </a:r>
          </a:p>
          <a:p>
            <a:pPr algn="just">
              <a:buFont typeface="Wingdings" pitchFamily="2" charset="2"/>
              <a:buChar char="v"/>
            </a:pPr>
            <a:endParaRPr lang="pt-PT" sz="2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Minimizar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os efeitos da </a:t>
            </a: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lesão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e prevenir </a:t>
            </a:r>
            <a:r>
              <a:rPr lang="pt-PT" sz="2200" b="1" dirty="0" smtClean="0">
                <a:latin typeface="Times New Roman" pitchFamily="18" charset="0"/>
                <a:cs typeface="Times New Roman" pitchFamily="18" charset="0"/>
              </a:rPr>
              <a:t>lesões </a:t>
            </a:r>
            <a:r>
              <a:rPr lang="pt-PT" sz="2200" b="1" dirty="0">
                <a:latin typeface="Times New Roman" pitchFamily="18" charset="0"/>
                <a:cs typeface="Times New Roman" pitchFamily="18" charset="0"/>
              </a:rPr>
              <a:t>adicionais</a:t>
            </a:r>
          </a:p>
          <a:p>
            <a:pPr algn="just">
              <a:buNone/>
            </a:pPr>
            <a:r>
              <a:rPr lang="pt-PT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pt-PT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25470"/>
          </a:xfrm>
        </p:spPr>
        <p:txBody>
          <a:bodyPr>
            <a:noAutofit/>
          </a:bodyPr>
          <a:lstStyle/>
          <a:p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Princípios </a:t>
            </a:r>
            <a:r>
              <a:rPr lang="vi-VN" sz="3200" b="1" i="1" dirty="0" smtClean="0">
                <a:latin typeface="Times New Roman" pitchFamily="18" charset="0"/>
                <a:cs typeface="Times New Roman" pitchFamily="18" charset="0"/>
              </a:rPr>
              <a:t>Gerais</a:t>
            </a:r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3200" b="1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vi-VN" sz="3200" b="1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200" b="1" i="1" dirty="0" smtClean="0"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pt-PT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200" b="1" i="1" dirty="0" smtClean="0">
                <a:latin typeface="Times New Roman" pitchFamily="18" charset="0"/>
                <a:cs typeface="Times New Roman" pitchFamily="18" charset="0"/>
              </a:rPr>
              <a:t>Socorrista</a:t>
            </a:r>
            <a:r>
              <a:rPr lang="vi-VN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3200" b="1" i="1" dirty="0">
                <a:latin typeface="Times New Roman" pitchFamily="18" charset="0"/>
                <a:cs typeface="Times New Roman" pitchFamily="18" charset="0"/>
              </a:rPr>
            </a:br>
            <a:endParaRPr lang="pt-PT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42984"/>
            <a:ext cx="8043890" cy="521497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800" b="1" dirty="0">
                <a:latin typeface="Times New Roman" pitchFamily="18" charset="0"/>
                <a:cs typeface="Times New Roman" pitchFamily="18" charset="0"/>
              </a:rPr>
              <a:t>Regra de ouro: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Não piorar 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situação </a:t>
            </a:r>
          </a:p>
          <a:p>
            <a:pPr>
              <a:lnSpc>
                <a:spcPct val="150000"/>
              </a:lnSpc>
              <a:buNone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Associado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a esta regra de ouro, o socorrista tem uma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série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de responsabilidades: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Avaliar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cenário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com rapidez e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segurança </a:t>
            </a:r>
            <a:endParaRPr lang="pt-PT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Proteger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vítima,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os observadores, e a si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próprio </a:t>
            </a:r>
            <a:endParaRPr lang="pt-PT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Identificar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lesão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ou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doença </a:t>
            </a:r>
            <a:endParaRPr lang="pt-PT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Prestar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socorro e estabilizar o paciente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Promover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PT" sz="2200" dirty="0" smtClean="0">
                <a:latin typeface="Times New Roman" pitchFamily="18" charset="0"/>
                <a:cs typeface="Times New Roman" pitchFamily="18" charset="0"/>
              </a:rPr>
              <a:t>deslocação </a:t>
            </a:r>
            <a:r>
              <a:rPr lang="pt-PT" sz="2200" dirty="0">
                <a:latin typeface="Times New Roman" pitchFamily="18" charset="0"/>
                <a:cs typeface="Times New Roman" pitchFamily="18" charset="0"/>
              </a:rPr>
              <a:t>e chamar ajuda qualificada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Confortar </a:t>
            </a:r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a vítima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72" y="5357827"/>
            <a:ext cx="1730333" cy="15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1041</Words>
  <Application>Microsoft Office PowerPoint</Application>
  <PresentationFormat>Apresentação no Ecrã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7" baseType="lpstr">
      <vt:lpstr>Tema do Office</vt:lpstr>
      <vt:lpstr>Docente: Gabriel</vt:lpstr>
      <vt:lpstr>OBJECTIVOS  DE  APRENDIZAGEM</vt:lpstr>
      <vt:lpstr>Apresentação do PowerPoint</vt:lpstr>
      <vt:lpstr>Historial do pronto atendimento (Primeiros Socorros)</vt:lpstr>
      <vt:lpstr>Apresentação do PowerPoint</vt:lpstr>
      <vt:lpstr>                                    Ambulância Antiga</vt:lpstr>
      <vt:lpstr>PRIMEIROS SOCORROS</vt:lpstr>
      <vt:lpstr>IMPORTÂNCIA  DOS PRIMEIROS  SOCORROS</vt:lpstr>
      <vt:lpstr>Princípios Gerais de um Socorrista </vt:lpstr>
      <vt:lpstr>Apresentação do PowerPoint</vt:lpstr>
      <vt:lpstr>PASSOS NA PRESTAÇÃO DOS PRIMEIROS SOCORROS</vt:lpstr>
      <vt:lpstr>Apresentação do PowerPoint</vt:lpstr>
      <vt:lpstr>Como deve fazer a avaliação rápida  </vt:lpstr>
      <vt:lpstr>DIALOGO</vt:lpstr>
      <vt:lpstr>KIT BÁSICO DE PRIMEIROS  SOCORROS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Historial do pronto atendimento (Primeiros Socorros)</dc:title>
  <dc:creator>FRANCISCO</dc:creator>
  <cp:lastModifiedBy>user</cp:lastModifiedBy>
  <cp:revision>30</cp:revision>
  <dcterms:created xsi:type="dcterms:W3CDTF">2019-02-21T17:33:07Z</dcterms:created>
  <dcterms:modified xsi:type="dcterms:W3CDTF">2020-07-10T17:14:22Z</dcterms:modified>
</cp:coreProperties>
</file>