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1"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95BEAB-5EAC-4924-AE3C-4B41EA055E33}" type="datetimeFigureOut">
              <a:rPr lang="en-IN" smtClean="0"/>
              <a:t>01-10-2026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003AC2-0B57-4332-AD4D-F9C31D81237F}" type="slidenum">
              <a:rPr lang="en-IN" smtClean="0"/>
              <a:t>‹#›</a:t>
            </a:fld>
            <a:endParaRPr lang="en-IN"/>
          </a:p>
        </p:txBody>
      </p:sp>
    </p:spTree>
    <p:extLst>
      <p:ext uri="{BB962C8B-B14F-4D97-AF65-F5344CB8AC3E}">
        <p14:creationId xmlns:p14="http://schemas.microsoft.com/office/powerpoint/2010/main" val="1728787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00C2E0E8-D6BF-4120-B3BB-24E0705CE8B7}" type="datetime1">
              <a:rPr lang="en-IN" smtClean="0"/>
              <a:t>01-10-2026</a:t>
            </a:fld>
            <a:endParaRPr lang="en-IN"/>
          </a:p>
        </p:txBody>
      </p:sp>
      <p:sp>
        <p:nvSpPr>
          <p:cNvPr id="5" name="Footer Placeholder 4"/>
          <p:cNvSpPr>
            <a:spLocks noGrp="1"/>
          </p:cNvSpPr>
          <p:nvPr>
            <p:ph type="ftr" sz="quarter" idx="11"/>
          </p:nvPr>
        </p:nvSpPr>
        <p:spPr/>
        <p:txBody>
          <a:bodyPr/>
          <a:lstStyle/>
          <a:p>
            <a:r>
              <a:rPr lang="en-IN"/>
              <a:t>USA Settlements Loan</a:t>
            </a:r>
          </a:p>
        </p:txBody>
      </p:sp>
      <p:sp>
        <p:nvSpPr>
          <p:cNvPr id="6" name="Slide Number Placeholder 5"/>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4125414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27B65B5F-5CFC-4463-B385-9F132D8250C3}" type="datetime1">
              <a:rPr lang="en-IN" smtClean="0"/>
              <a:t>01-10-2026</a:t>
            </a:fld>
            <a:endParaRPr lang="en-IN"/>
          </a:p>
        </p:txBody>
      </p:sp>
      <p:sp>
        <p:nvSpPr>
          <p:cNvPr id="5" name="Footer Placeholder 4"/>
          <p:cNvSpPr>
            <a:spLocks noGrp="1"/>
          </p:cNvSpPr>
          <p:nvPr>
            <p:ph type="ftr" sz="quarter" idx="11"/>
          </p:nvPr>
        </p:nvSpPr>
        <p:spPr/>
        <p:txBody>
          <a:bodyPr/>
          <a:lstStyle/>
          <a:p>
            <a:r>
              <a:rPr lang="en-IN"/>
              <a:t>USA Settlements Loan</a:t>
            </a:r>
          </a:p>
        </p:txBody>
      </p:sp>
      <p:sp>
        <p:nvSpPr>
          <p:cNvPr id="6" name="Slide Number Placeholder 5"/>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1543762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302516-001B-4A4F-A2E6-1D8B9DA5F5CB}" type="datetime1">
              <a:rPr lang="en-IN" smtClean="0"/>
              <a:t>01-10-2026</a:t>
            </a:fld>
            <a:endParaRPr lang="en-IN"/>
          </a:p>
        </p:txBody>
      </p:sp>
      <p:sp>
        <p:nvSpPr>
          <p:cNvPr id="5" name="Footer Placeholder 4"/>
          <p:cNvSpPr>
            <a:spLocks noGrp="1"/>
          </p:cNvSpPr>
          <p:nvPr>
            <p:ph type="ftr" sz="quarter" idx="11"/>
          </p:nvPr>
        </p:nvSpPr>
        <p:spPr/>
        <p:txBody>
          <a:bodyPr/>
          <a:lstStyle/>
          <a:p>
            <a:r>
              <a:rPr lang="en-IN"/>
              <a:t>USA Settlements Loan</a:t>
            </a:r>
          </a:p>
        </p:txBody>
      </p:sp>
      <p:sp>
        <p:nvSpPr>
          <p:cNvPr id="6" name="Slide Number Placeholder 5"/>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1901490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E1C4DE8A-71C1-4457-8F8C-99B54FDD8D4A}" type="datetime1">
              <a:rPr lang="en-IN" smtClean="0"/>
              <a:t>01-10-2026</a:t>
            </a:fld>
            <a:endParaRPr lang="en-IN"/>
          </a:p>
        </p:txBody>
      </p:sp>
      <p:sp>
        <p:nvSpPr>
          <p:cNvPr id="6" name="Footer Placeholder 5"/>
          <p:cNvSpPr>
            <a:spLocks noGrp="1"/>
          </p:cNvSpPr>
          <p:nvPr>
            <p:ph type="ftr" sz="quarter" idx="11"/>
          </p:nvPr>
        </p:nvSpPr>
        <p:spPr/>
        <p:txBody>
          <a:bodyPr/>
          <a:lstStyle/>
          <a:p>
            <a:r>
              <a:rPr lang="en-IN"/>
              <a:t>USA Settlements Loan</a:t>
            </a:r>
          </a:p>
        </p:txBody>
      </p:sp>
      <p:sp>
        <p:nvSpPr>
          <p:cNvPr id="7" name="Slide Number Placeholder 6"/>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4188850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A7A73B7C-9AC1-4982-9EF7-5025420DEC45}" type="datetime1">
              <a:rPr lang="en-IN" smtClean="0"/>
              <a:t>01-10-2026</a:t>
            </a:fld>
            <a:endParaRPr lang="en-IN"/>
          </a:p>
        </p:txBody>
      </p:sp>
      <p:sp>
        <p:nvSpPr>
          <p:cNvPr id="8" name="Footer Placeholder 7"/>
          <p:cNvSpPr>
            <a:spLocks noGrp="1"/>
          </p:cNvSpPr>
          <p:nvPr>
            <p:ph type="ftr" sz="quarter" idx="11"/>
          </p:nvPr>
        </p:nvSpPr>
        <p:spPr/>
        <p:txBody>
          <a:bodyPr/>
          <a:lstStyle/>
          <a:p>
            <a:r>
              <a:rPr lang="en-IN"/>
              <a:t>USA Settlements Loan</a:t>
            </a:r>
          </a:p>
        </p:txBody>
      </p:sp>
      <p:sp>
        <p:nvSpPr>
          <p:cNvPr id="9" name="Slide Number Placeholder 8"/>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2250199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C4B8485D-C544-460F-9868-F0AAEA55E416}" type="datetime1">
              <a:rPr lang="en-IN" smtClean="0"/>
              <a:t>01-10-2026</a:t>
            </a:fld>
            <a:endParaRPr lang="en-IN"/>
          </a:p>
        </p:txBody>
      </p:sp>
      <p:sp>
        <p:nvSpPr>
          <p:cNvPr id="4" name="Footer Placeholder 3"/>
          <p:cNvSpPr>
            <a:spLocks noGrp="1"/>
          </p:cNvSpPr>
          <p:nvPr>
            <p:ph type="ftr" sz="quarter" idx="11"/>
          </p:nvPr>
        </p:nvSpPr>
        <p:spPr/>
        <p:txBody>
          <a:bodyPr/>
          <a:lstStyle/>
          <a:p>
            <a:r>
              <a:rPr lang="en-IN"/>
              <a:t>USA Settlements Loan</a:t>
            </a:r>
          </a:p>
        </p:txBody>
      </p:sp>
      <p:sp>
        <p:nvSpPr>
          <p:cNvPr id="5" name="Slide Number Placeholder 4"/>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1148633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DBC669-3698-4D6E-81ED-ADDB1EB95DA7}" type="datetime1">
              <a:rPr lang="en-IN" smtClean="0"/>
              <a:t>01-10-2026</a:t>
            </a:fld>
            <a:endParaRPr lang="en-IN"/>
          </a:p>
        </p:txBody>
      </p:sp>
      <p:sp>
        <p:nvSpPr>
          <p:cNvPr id="3" name="Footer Placeholder 2"/>
          <p:cNvSpPr>
            <a:spLocks noGrp="1"/>
          </p:cNvSpPr>
          <p:nvPr>
            <p:ph type="ftr" sz="quarter" idx="11"/>
          </p:nvPr>
        </p:nvSpPr>
        <p:spPr/>
        <p:txBody>
          <a:bodyPr/>
          <a:lstStyle/>
          <a:p>
            <a:r>
              <a:rPr lang="en-IN"/>
              <a:t>USA Settlements Loan</a:t>
            </a:r>
          </a:p>
        </p:txBody>
      </p:sp>
      <p:sp>
        <p:nvSpPr>
          <p:cNvPr id="4" name="Slide Number Placeholder 3"/>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1941029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58BE920-D1D4-4670-B4CA-18172D2652AC}" type="datetime1">
              <a:rPr lang="en-IN" smtClean="0"/>
              <a:t>01-10-2026</a:t>
            </a:fld>
            <a:endParaRPr lang="en-IN"/>
          </a:p>
        </p:txBody>
      </p:sp>
      <p:sp>
        <p:nvSpPr>
          <p:cNvPr id="6" name="Footer Placeholder 5"/>
          <p:cNvSpPr>
            <a:spLocks noGrp="1"/>
          </p:cNvSpPr>
          <p:nvPr>
            <p:ph type="ftr" sz="quarter" idx="11"/>
          </p:nvPr>
        </p:nvSpPr>
        <p:spPr/>
        <p:txBody>
          <a:bodyPr/>
          <a:lstStyle/>
          <a:p>
            <a:r>
              <a:rPr lang="en-IN"/>
              <a:t>USA Settlements Loan</a:t>
            </a:r>
          </a:p>
        </p:txBody>
      </p:sp>
      <p:sp>
        <p:nvSpPr>
          <p:cNvPr id="7" name="Slide Number Placeholder 6"/>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1576164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3C14C9-1B89-4FE2-8BCA-40F8D738A60B}" type="datetime1">
              <a:rPr lang="en-IN" smtClean="0"/>
              <a:t>01-10-2026</a:t>
            </a:fld>
            <a:endParaRPr lang="en-IN"/>
          </a:p>
        </p:txBody>
      </p:sp>
      <p:sp>
        <p:nvSpPr>
          <p:cNvPr id="6" name="Footer Placeholder 5"/>
          <p:cNvSpPr>
            <a:spLocks noGrp="1"/>
          </p:cNvSpPr>
          <p:nvPr>
            <p:ph type="ftr" sz="quarter" idx="11"/>
          </p:nvPr>
        </p:nvSpPr>
        <p:spPr/>
        <p:txBody>
          <a:bodyPr/>
          <a:lstStyle/>
          <a:p>
            <a:r>
              <a:rPr lang="en-IN"/>
              <a:t>USA Settlements Loan</a:t>
            </a:r>
          </a:p>
        </p:txBody>
      </p:sp>
      <p:sp>
        <p:nvSpPr>
          <p:cNvPr id="7" name="Slide Number Placeholder 6"/>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3481709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E229FA33-BB94-4A17-AB67-7CDB94F8223F}" type="datetime1">
              <a:rPr lang="en-IN" smtClean="0"/>
              <a:t>01-10-2026</a:t>
            </a:fld>
            <a:endParaRPr lang="en-IN"/>
          </a:p>
        </p:txBody>
      </p:sp>
      <p:sp>
        <p:nvSpPr>
          <p:cNvPr id="5" name="Footer Placeholder 4"/>
          <p:cNvSpPr>
            <a:spLocks noGrp="1"/>
          </p:cNvSpPr>
          <p:nvPr>
            <p:ph type="ftr" sz="quarter" idx="11"/>
          </p:nvPr>
        </p:nvSpPr>
        <p:spPr/>
        <p:txBody>
          <a:bodyPr/>
          <a:lstStyle/>
          <a:p>
            <a:r>
              <a:rPr lang="en-IN"/>
              <a:t>USA Settlements Loan</a:t>
            </a:r>
          </a:p>
        </p:txBody>
      </p:sp>
      <p:sp>
        <p:nvSpPr>
          <p:cNvPr id="6" name="Slide Number Placeholder 5"/>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2426199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117CDE8-1512-4B0E-8CE9-5E6D1B9301B2}" type="datetime1">
              <a:rPr lang="en-IN" smtClean="0"/>
              <a:t>01-10-2026</a:t>
            </a:fld>
            <a:endParaRPr lang="en-IN"/>
          </a:p>
        </p:txBody>
      </p:sp>
      <p:sp>
        <p:nvSpPr>
          <p:cNvPr id="5" name="Footer Placeholder 4"/>
          <p:cNvSpPr>
            <a:spLocks noGrp="1"/>
          </p:cNvSpPr>
          <p:nvPr>
            <p:ph type="ftr" sz="quarter" idx="11"/>
          </p:nvPr>
        </p:nvSpPr>
        <p:spPr/>
        <p:txBody>
          <a:bodyPr/>
          <a:lstStyle/>
          <a:p>
            <a:r>
              <a:rPr lang="en-IN"/>
              <a:t>USA Settlements Loan</a:t>
            </a:r>
          </a:p>
        </p:txBody>
      </p:sp>
      <p:sp>
        <p:nvSpPr>
          <p:cNvPr id="6" name="Slide Number Placeholder 5"/>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2302058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D1F6B0-5A73-4CB9-B48B-C8B1609B3B2B}" type="datetime1">
              <a:rPr lang="en-IN" smtClean="0"/>
              <a:t>01-10-2026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USA Settlements Loan</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751B69-1122-4F3A-805F-42EF5FEDEFF6}" type="slidenum">
              <a:rPr lang="en-IN" smtClean="0"/>
              <a:t>‹#›</a:t>
            </a:fld>
            <a:endParaRPr lang="en-IN"/>
          </a:p>
        </p:txBody>
      </p:sp>
    </p:spTree>
    <p:extLst>
      <p:ext uri="{BB962C8B-B14F-4D97-AF65-F5344CB8AC3E}">
        <p14:creationId xmlns:p14="http://schemas.microsoft.com/office/powerpoint/2010/main" val="1890148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kwiktyresltd.co.uk/emergency-mobile-tyre-fitting-kent/"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mailto:kwiktyresuk@gmail.com" TargetMode="External"/><Relationship Id="rId2" Type="http://schemas.openxmlformats.org/officeDocument/2006/relationships/hyperlink" Target="https://kwiktyresltd.co.uk/" TargetMode="Externa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kwiktyresltd.co.uk/" TargetMode="External"/><Relationship Id="rId2" Type="http://schemas.openxmlformats.org/officeDocument/2006/relationships/hyperlink" Target="mailto:kwiktyresuk@gmail.com" TargetMode="External"/><Relationship Id="rId1" Type="http://schemas.openxmlformats.org/officeDocument/2006/relationships/slideLayout" Target="../slideLayouts/slideLayout7.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0375" y="2671483"/>
            <a:ext cx="4738642" cy="1813154"/>
          </a:xfrm>
        </p:spPr>
        <p:style>
          <a:lnRef idx="2">
            <a:schemeClr val="dk1"/>
          </a:lnRef>
          <a:fillRef idx="1">
            <a:schemeClr val="lt1"/>
          </a:fillRef>
          <a:effectRef idx="0">
            <a:schemeClr val="dk1"/>
          </a:effectRef>
          <a:fontRef idx="minor">
            <a:schemeClr val="dk1"/>
          </a:fontRef>
        </p:style>
        <p:txBody>
          <a:bodyPr>
            <a:noAutofit/>
          </a:bodyPr>
          <a:lstStyle/>
          <a:p>
            <a:r>
              <a:rPr lang="en-IN" sz="2800" b="1" dirty="0"/>
              <a:t>Same-Day Mobile Tyre Fitting in Kent – Tyres Fitted Where You Need Them</a:t>
            </a:r>
            <a:br>
              <a:rPr lang="en-IN" sz="2800" b="1" dirty="0"/>
            </a:br>
            <a:br>
              <a:rPr lang="en-IN" sz="1200" dirty="0"/>
            </a:br>
            <a:endParaRPr lang="en-IN" sz="200" b="1" dirty="0"/>
          </a:p>
        </p:txBody>
      </p:sp>
      <p:sp>
        <p:nvSpPr>
          <p:cNvPr id="3" name="AutoShape 2" descr="Essential Insights Regarding Billiard Table Select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Footer Placeholder 4">
            <a:extLst>
              <a:ext uri="{FF2B5EF4-FFF2-40B4-BE49-F238E27FC236}">
                <a16:creationId xmlns:a16="http://schemas.microsoft.com/office/drawing/2014/main" id="{91C1328F-CC5E-9150-323E-55E21A321CE5}"/>
              </a:ext>
            </a:extLst>
          </p:cNvPr>
          <p:cNvSpPr>
            <a:spLocks noGrp="1"/>
          </p:cNvSpPr>
          <p:nvPr>
            <p:ph type="ftr" sz="quarter" idx="11"/>
          </p:nvPr>
        </p:nvSpPr>
        <p:spPr/>
        <p:txBody>
          <a:bodyPr/>
          <a:lstStyle/>
          <a:p>
            <a:r>
              <a:rPr lang="en-IN" dirty="0"/>
              <a:t>KWIK TYRES LTD</a:t>
            </a:r>
            <a:r>
              <a:rPr lang="en-IN" b="1" dirty="0"/>
              <a:t> </a:t>
            </a:r>
          </a:p>
        </p:txBody>
      </p:sp>
      <p:pic>
        <p:nvPicPr>
          <p:cNvPr id="6" name="Picture 5">
            <a:extLst>
              <a:ext uri="{FF2B5EF4-FFF2-40B4-BE49-F238E27FC236}">
                <a16:creationId xmlns:a16="http://schemas.microsoft.com/office/drawing/2014/main" id="{F5C474E4-9711-BC15-7AC8-113FCC8AF6D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814013" y="1972610"/>
            <a:ext cx="5472552" cy="3648368"/>
          </a:xfrm>
          <a:prstGeom prst="rect">
            <a:avLst/>
          </a:prstGeom>
          <a:ln w="8890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D90A2E11-C8BA-6A21-A737-5986D441B9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975" y="160338"/>
            <a:ext cx="2093832" cy="12102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73779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2111" y="1061403"/>
            <a:ext cx="11146972" cy="5632311"/>
          </a:xfrm>
          <a:prstGeom prst="rect">
            <a:avLst/>
          </a:prstGeom>
        </p:spPr>
        <p:txBody>
          <a:bodyPr wrap="square">
            <a:spAutoFit/>
          </a:bodyPr>
          <a:lstStyle/>
          <a:p>
            <a:r>
              <a:rPr lang="en-IN" dirty="0"/>
              <a:t>When a tyre problem happens unexpectedly, getting your vehicle to a traditional tyre centre can be inconvenient or sometimes impossible. </a:t>
            </a:r>
            <a:r>
              <a:rPr lang="en-IN" b="1" dirty="0"/>
              <a:t>Mobile tyres fitting Services </a:t>
            </a:r>
            <a:r>
              <a:rPr lang="en-IN" b="1" dirty="0" err="1"/>
              <a:t>kent</a:t>
            </a:r>
            <a:r>
              <a:rPr lang="en-IN" dirty="0"/>
              <a:t> gives drivers a practical alternative by bringing professional tyre assistance directly to their location. Kwik Tyres LTD provides mobile tyre fitting and emergency tyre support, helping motorists deal with punctures, damaged tyres and replacement needs without making an unnecessary journey to a garage.</a:t>
            </a:r>
          </a:p>
          <a:p>
            <a:endParaRPr lang="en-IN" dirty="0"/>
          </a:p>
          <a:p>
            <a:r>
              <a:rPr lang="en-IN" dirty="0"/>
              <a:t>With </a:t>
            </a:r>
            <a:r>
              <a:rPr lang="en-IN" b="1" dirty="0">
                <a:hlinkClick r:id="rId2"/>
              </a:rPr>
              <a:t>Same-Day Mobile Tyre Fitting in </a:t>
            </a:r>
            <a:r>
              <a:rPr lang="en-IN" b="1" dirty="0" err="1">
                <a:hlinkClick r:id="rId2"/>
              </a:rPr>
              <a:t>kent</a:t>
            </a:r>
            <a:r>
              <a:rPr lang="en-IN" dirty="0"/>
              <a:t>, customers can arrange tyre assistance at a suitable location such as home, work, a car park or another safe roadside position. The service is designed around convenience, particularly when a vehicle cannot safely be driven because of a damaged or flat tyre.</a:t>
            </a:r>
          </a:p>
          <a:p>
            <a:endParaRPr lang="en-IN" dirty="0"/>
          </a:p>
          <a:p>
            <a:r>
              <a:rPr lang="en-IN" b="1" dirty="0"/>
              <a:t>Why Choose Mobile Tyres Fitting Services Kent?</a:t>
            </a:r>
          </a:p>
          <a:p>
            <a:br>
              <a:rPr lang="en-IN" dirty="0"/>
            </a:br>
            <a:r>
              <a:rPr lang="en-IN" dirty="0"/>
              <a:t>Traditional tyre fitting usually means travelling to a workshop and waiting for the work to be completed. With </a:t>
            </a:r>
            <a:r>
              <a:rPr lang="en-IN" b="1" dirty="0"/>
              <a:t>Mobile tyres fitting Services </a:t>
            </a:r>
            <a:r>
              <a:rPr lang="en-IN" b="1" dirty="0" err="1"/>
              <a:t>kent</a:t>
            </a:r>
            <a:r>
              <a:rPr lang="en-IN" dirty="0"/>
              <a:t>, the fitting service comes to you, which can save time and reduce the inconvenience associated with tyre problems.</a:t>
            </a:r>
          </a:p>
          <a:p>
            <a:endParaRPr lang="en-IN" dirty="0"/>
          </a:p>
          <a:p>
            <a:r>
              <a:rPr lang="en-IN" dirty="0"/>
              <a:t>Kwik Tyres LTD offers mobile tyre services designed to address a range of common tyre requirements. The company’s website states that its technicians can provide tyre replacement and puncture-related assistance at the customer’s location.</a:t>
            </a:r>
          </a:p>
          <a:p>
            <a:endParaRPr lang="en-US" dirty="0"/>
          </a:p>
        </p:txBody>
      </p:sp>
      <p:sp>
        <p:nvSpPr>
          <p:cNvPr id="2" name="Footer Placeholder 1">
            <a:extLst>
              <a:ext uri="{FF2B5EF4-FFF2-40B4-BE49-F238E27FC236}">
                <a16:creationId xmlns:a16="http://schemas.microsoft.com/office/drawing/2014/main" id="{5FA86A18-3036-C002-EF8C-A99BC29F0B5A}"/>
              </a:ext>
            </a:extLst>
          </p:cNvPr>
          <p:cNvSpPr>
            <a:spLocks noGrp="1"/>
          </p:cNvSpPr>
          <p:nvPr>
            <p:ph type="ftr" sz="quarter" idx="11"/>
          </p:nvPr>
        </p:nvSpPr>
        <p:spPr/>
        <p:txBody>
          <a:bodyPr/>
          <a:lstStyle/>
          <a:p>
            <a:r>
              <a:rPr lang="en-IN" dirty="0"/>
              <a:t>KWIK TYRES LTD</a:t>
            </a:r>
            <a:r>
              <a:rPr lang="en-IN" b="1" dirty="0"/>
              <a:t> </a:t>
            </a:r>
          </a:p>
        </p:txBody>
      </p:sp>
      <p:pic>
        <p:nvPicPr>
          <p:cNvPr id="7" name="Picture 6">
            <a:extLst>
              <a:ext uri="{FF2B5EF4-FFF2-40B4-BE49-F238E27FC236}">
                <a16:creationId xmlns:a16="http://schemas.microsoft.com/office/drawing/2014/main" id="{4B5A7859-9337-A7A7-5887-9CCA3ED27F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18" y="95772"/>
            <a:ext cx="1622612" cy="937870"/>
          </a:xfrm>
          <a:prstGeom prst="rect">
            <a:avLst/>
          </a:prstGeom>
        </p:spPr>
      </p:pic>
    </p:spTree>
    <p:extLst>
      <p:ext uri="{BB962C8B-B14F-4D97-AF65-F5344CB8AC3E}">
        <p14:creationId xmlns:p14="http://schemas.microsoft.com/office/powerpoint/2010/main" val="3294178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9266" y="1122363"/>
            <a:ext cx="11103429" cy="5355312"/>
          </a:xfrm>
          <a:prstGeom prst="rect">
            <a:avLst/>
          </a:prstGeom>
        </p:spPr>
        <p:txBody>
          <a:bodyPr wrap="square">
            <a:spAutoFit/>
          </a:bodyPr>
          <a:lstStyle/>
          <a:p>
            <a:r>
              <a:rPr lang="en-IN" b="1" dirty="0"/>
              <a:t>Convenient Tyre Fitting at Your Location</a:t>
            </a:r>
          </a:p>
          <a:p>
            <a:endParaRPr lang="en-IN" b="1" dirty="0"/>
          </a:p>
          <a:p>
            <a:r>
              <a:rPr lang="en-IN" dirty="0"/>
              <a:t>One of the main benefits of </a:t>
            </a:r>
            <a:r>
              <a:rPr lang="en-IN" b="1" dirty="0"/>
              <a:t>Same-Day Mobile Tyre Fitting in </a:t>
            </a:r>
            <a:r>
              <a:rPr lang="en-IN" b="1" dirty="0" err="1"/>
              <a:t>kent</a:t>
            </a:r>
            <a:r>
              <a:rPr lang="en-IN" dirty="0"/>
              <a:t> is flexibility. Instead of arranging recovery to a tyre centre, you can contact a mobile service and provide your location and vehicle details.</a:t>
            </a:r>
          </a:p>
          <a:p>
            <a:r>
              <a:rPr lang="en-IN" dirty="0"/>
              <a:t>Mobile assistance can be particularly useful when:</a:t>
            </a:r>
          </a:p>
          <a:p>
            <a:pPr marL="285750" lvl="0" indent="-285750">
              <a:buFont typeface="Wingdings" panose="05000000000000000000" pitchFamily="2" charset="2"/>
              <a:buChar char="ü"/>
            </a:pPr>
            <a:r>
              <a:rPr lang="en-IN" dirty="0"/>
              <a:t>A tyre has suffered a puncture</a:t>
            </a:r>
          </a:p>
          <a:p>
            <a:pPr marL="285750" lvl="0" indent="-285750">
              <a:buFont typeface="Wingdings" panose="05000000000000000000" pitchFamily="2" charset="2"/>
              <a:buChar char="ü"/>
            </a:pPr>
            <a:r>
              <a:rPr lang="en-IN" dirty="0"/>
              <a:t>A tyre is damaged and needs replacing</a:t>
            </a:r>
          </a:p>
          <a:p>
            <a:pPr marL="285750" lvl="0" indent="-285750">
              <a:buFont typeface="Wingdings" panose="05000000000000000000" pitchFamily="2" charset="2"/>
              <a:buChar char="ü"/>
            </a:pPr>
            <a:r>
              <a:rPr lang="en-IN" dirty="0"/>
              <a:t>You have a flat tyre at home</a:t>
            </a:r>
          </a:p>
          <a:p>
            <a:pPr marL="285750" lvl="0" indent="-285750">
              <a:buFont typeface="Wingdings" panose="05000000000000000000" pitchFamily="2" charset="2"/>
              <a:buChar char="ü"/>
            </a:pPr>
            <a:r>
              <a:rPr lang="en-IN" dirty="0"/>
              <a:t>Your vehicle is parked at work</a:t>
            </a:r>
          </a:p>
          <a:p>
            <a:pPr marL="285750" lvl="0" indent="-285750">
              <a:buFont typeface="Wingdings" panose="05000000000000000000" pitchFamily="2" charset="2"/>
              <a:buChar char="ü"/>
            </a:pPr>
            <a:r>
              <a:rPr lang="en-IN" dirty="0"/>
              <a:t>You experience a tyre problem while travelling</a:t>
            </a:r>
          </a:p>
          <a:p>
            <a:pPr marL="285750" lvl="0" indent="-285750">
              <a:buFont typeface="Wingdings" panose="05000000000000000000" pitchFamily="2" charset="2"/>
              <a:buChar char="ü"/>
            </a:pPr>
            <a:r>
              <a:rPr lang="en-IN" dirty="0"/>
              <a:t>You need an emergency tyre replacement</a:t>
            </a:r>
          </a:p>
          <a:p>
            <a:endParaRPr lang="en-IN" b="1" dirty="0"/>
          </a:p>
          <a:p>
            <a:r>
              <a:rPr lang="en-IN" b="1" dirty="0"/>
              <a:t>Same-Day Assistance for Urgent Tyre Problems</a:t>
            </a:r>
          </a:p>
          <a:p>
            <a:endParaRPr lang="en-IN" b="1" dirty="0"/>
          </a:p>
          <a:p>
            <a:r>
              <a:rPr lang="en-IN" dirty="0"/>
              <a:t>A damaged tyre can interrupt your plans and leave your vehicle unusable. </a:t>
            </a:r>
            <a:r>
              <a:rPr lang="en-IN" b="1" dirty="0"/>
              <a:t>Same-Day Mobile Tyre Fitting in </a:t>
            </a:r>
            <a:r>
              <a:rPr lang="en-IN" b="1" dirty="0" err="1"/>
              <a:t>kent</a:t>
            </a:r>
            <a:r>
              <a:rPr lang="en-IN" dirty="0"/>
              <a:t> allows motorists to request tyre assistance without relying solely on a garage appointment.</a:t>
            </a:r>
          </a:p>
          <a:p>
            <a:br>
              <a:rPr lang="en-IN" dirty="0"/>
            </a:br>
            <a:br>
              <a:rPr lang="en-IN" dirty="0"/>
            </a:br>
            <a:endParaRPr lang="en-IN" dirty="0"/>
          </a:p>
        </p:txBody>
      </p:sp>
      <p:sp>
        <p:nvSpPr>
          <p:cNvPr id="3" name="Footer Placeholder 2">
            <a:extLst>
              <a:ext uri="{FF2B5EF4-FFF2-40B4-BE49-F238E27FC236}">
                <a16:creationId xmlns:a16="http://schemas.microsoft.com/office/drawing/2014/main" id="{D5DA5AFB-AF2A-91A7-4BF1-6EE6E7275055}"/>
              </a:ext>
            </a:extLst>
          </p:cNvPr>
          <p:cNvSpPr>
            <a:spLocks noGrp="1"/>
          </p:cNvSpPr>
          <p:nvPr>
            <p:ph type="ftr" sz="quarter" idx="11"/>
          </p:nvPr>
        </p:nvSpPr>
        <p:spPr/>
        <p:txBody>
          <a:bodyPr/>
          <a:lstStyle/>
          <a:p>
            <a:r>
              <a:rPr lang="en-IN" dirty="0"/>
              <a:t>KWIK TYRES LTD</a:t>
            </a:r>
            <a:endParaRPr lang="en-IN" b="1" dirty="0"/>
          </a:p>
        </p:txBody>
      </p:sp>
      <p:pic>
        <p:nvPicPr>
          <p:cNvPr id="5" name="Picture 4">
            <a:extLst>
              <a:ext uri="{FF2B5EF4-FFF2-40B4-BE49-F238E27FC236}">
                <a16:creationId xmlns:a16="http://schemas.microsoft.com/office/drawing/2014/main" id="{3DC37F89-B142-4005-A3DE-C9656E37CC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18" y="95772"/>
            <a:ext cx="1622612" cy="937870"/>
          </a:xfrm>
          <a:prstGeom prst="rect">
            <a:avLst/>
          </a:prstGeom>
        </p:spPr>
      </p:pic>
    </p:spTree>
    <p:extLst>
      <p:ext uri="{BB962C8B-B14F-4D97-AF65-F5344CB8AC3E}">
        <p14:creationId xmlns:p14="http://schemas.microsoft.com/office/powerpoint/2010/main" val="2475919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2111" y="1086486"/>
            <a:ext cx="11033760" cy="5632311"/>
          </a:xfrm>
          <a:prstGeom prst="rect">
            <a:avLst/>
          </a:prstGeom>
        </p:spPr>
        <p:txBody>
          <a:bodyPr wrap="square">
            <a:spAutoFit/>
          </a:bodyPr>
          <a:lstStyle/>
          <a:p>
            <a:r>
              <a:rPr lang="en-IN" dirty="0"/>
              <a:t>Kwik Tyres LTD advertises 24-hour mobile tyre fitting and emergency tyre services. Availability and response times can depend on location, traffic, tyre availability and the nature of the job, so customers should confirm the details when booking.</a:t>
            </a:r>
          </a:p>
          <a:p>
            <a:br>
              <a:rPr lang="en-IN" dirty="0"/>
            </a:br>
            <a:r>
              <a:rPr lang="en-IN" dirty="0"/>
              <a:t>Professional Mobile Tyre Services</a:t>
            </a:r>
          </a:p>
          <a:p>
            <a:r>
              <a:rPr lang="en-IN" b="1" dirty="0">
                <a:hlinkClick r:id="rId2"/>
              </a:rPr>
              <a:t>Mobile tyres fitting Services </a:t>
            </a:r>
            <a:r>
              <a:rPr lang="en-IN" b="1" dirty="0" err="1">
                <a:hlinkClick r:id="rId2"/>
              </a:rPr>
              <a:t>kent</a:t>
            </a:r>
            <a:r>
              <a:rPr lang="en-IN" dirty="0">
                <a:hlinkClick r:id="rId2"/>
              </a:rPr>
              <a:t> </a:t>
            </a:r>
            <a:r>
              <a:rPr lang="en-IN" dirty="0"/>
              <a:t>can include more than simply changing a flat tyre. Depending on the vehicle and the condition of the existing tyre, a technician may determine whether repair or replacement is appropriate.</a:t>
            </a:r>
          </a:p>
          <a:p>
            <a:endParaRPr lang="en-IN" dirty="0"/>
          </a:p>
          <a:p>
            <a:r>
              <a:rPr lang="en-IN" dirty="0"/>
              <a:t>Kwik Tyres LTD states that punctures may sometimes be repairable when the damage is suitable, while certain sidewall damage or other serious tyre damage may require replacement.</a:t>
            </a:r>
          </a:p>
          <a:p>
            <a:endParaRPr lang="en-IN" dirty="0"/>
          </a:p>
          <a:p>
            <a:r>
              <a:rPr lang="en-IN" b="1" dirty="0"/>
              <a:t>Book Mobile Tyre Assistance</a:t>
            </a:r>
          </a:p>
          <a:p>
            <a:endParaRPr lang="en-IN" b="1" dirty="0"/>
          </a:p>
          <a:p>
            <a:r>
              <a:rPr lang="en-IN" dirty="0"/>
              <a:t>If you need </a:t>
            </a:r>
            <a:r>
              <a:rPr lang="en-IN" b="1" dirty="0"/>
              <a:t>Mobile tyres fitting Services </a:t>
            </a:r>
            <a:r>
              <a:rPr lang="en-IN" b="1" dirty="0" err="1"/>
              <a:t>kent</a:t>
            </a:r>
            <a:r>
              <a:rPr lang="en-IN" dirty="0"/>
              <a:t>, Kwik Tyres LTD can be contacted on </a:t>
            </a:r>
            <a:r>
              <a:rPr lang="en-IN" b="1" dirty="0"/>
              <a:t>07961998344</a:t>
            </a:r>
            <a:r>
              <a:rPr lang="en-IN" dirty="0"/>
              <a:t>. The company also lists </a:t>
            </a:r>
            <a:r>
              <a:rPr lang="en-IN" b="1" dirty="0">
                <a:hlinkClick r:id="rId3"/>
              </a:rPr>
              <a:t>kwiktyresuk@gmail.com</a:t>
            </a:r>
            <a:r>
              <a:rPr lang="en-IN" b="1" dirty="0"/>
              <a:t> </a:t>
            </a:r>
            <a:r>
              <a:rPr lang="en-IN" dirty="0"/>
              <a:t> for enquiries and provides 24-hour mobile tyre services.</a:t>
            </a:r>
          </a:p>
          <a:p>
            <a:endParaRPr lang="en-IN" b="1" dirty="0"/>
          </a:p>
          <a:p>
            <a:br>
              <a:rPr lang="en-IN" dirty="0"/>
            </a:br>
            <a:endParaRPr lang="en-IN" b="1" dirty="0"/>
          </a:p>
          <a:p>
            <a:br>
              <a:rPr lang="en-IN" dirty="0"/>
            </a:br>
            <a:endParaRPr lang="en-US" dirty="0"/>
          </a:p>
        </p:txBody>
      </p:sp>
      <p:sp>
        <p:nvSpPr>
          <p:cNvPr id="5" name="Footer Placeholder 4">
            <a:extLst>
              <a:ext uri="{FF2B5EF4-FFF2-40B4-BE49-F238E27FC236}">
                <a16:creationId xmlns:a16="http://schemas.microsoft.com/office/drawing/2014/main" id="{00229C7B-2FA4-2CCD-1928-9E669191E7D1}"/>
              </a:ext>
            </a:extLst>
          </p:cNvPr>
          <p:cNvSpPr>
            <a:spLocks noGrp="1"/>
          </p:cNvSpPr>
          <p:nvPr>
            <p:ph type="ftr" sz="quarter" idx="11"/>
          </p:nvPr>
        </p:nvSpPr>
        <p:spPr/>
        <p:txBody>
          <a:bodyPr/>
          <a:lstStyle/>
          <a:p>
            <a:r>
              <a:rPr lang="en-IN" dirty="0"/>
              <a:t>KWIK TYRES LTD</a:t>
            </a:r>
            <a:endParaRPr lang="en-IN" b="1" dirty="0"/>
          </a:p>
        </p:txBody>
      </p:sp>
      <p:pic>
        <p:nvPicPr>
          <p:cNvPr id="7" name="Picture 6">
            <a:extLst>
              <a:ext uri="{FF2B5EF4-FFF2-40B4-BE49-F238E27FC236}">
                <a16:creationId xmlns:a16="http://schemas.microsoft.com/office/drawing/2014/main" id="{FAE2A8C1-2FC3-C988-92CC-599DD2CFA8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718" y="95772"/>
            <a:ext cx="1622612" cy="937870"/>
          </a:xfrm>
          <a:prstGeom prst="rect">
            <a:avLst/>
          </a:prstGeom>
        </p:spPr>
      </p:pic>
    </p:spTree>
    <p:extLst>
      <p:ext uri="{BB962C8B-B14F-4D97-AF65-F5344CB8AC3E}">
        <p14:creationId xmlns:p14="http://schemas.microsoft.com/office/powerpoint/2010/main" val="4148431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8CEE0-E92C-A08D-2802-3473B500B52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BDCF7A3-385E-4F0D-026C-AFC9B271E009}"/>
              </a:ext>
            </a:extLst>
          </p:cNvPr>
          <p:cNvSpPr/>
          <p:nvPr/>
        </p:nvSpPr>
        <p:spPr>
          <a:xfrm>
            <a:off x="542111" y="1086486"/>
            <a:ext cx="11033760" cy="3416320"/>
          </a:xfrm>
          <a:prstGeom prst="rect">
            <a:avLst/>
          </a:prstGeom>
        </p:spPr>
        <p:txBody>
          <a:bodyPr wrap="square">
            <a:spAutoFit/>
          </a:bodyPr>
          <a:lstStyle/>
          <a:p>
            <a:r>
              <a:rPr lang="en-IN" dirty="0"/>
              <a:t>Whether you need a replacement after a puncture or assistance with an unexpected tyre problem, explain your situation clearly when contacting the team. This helps establish what type of tyre service may be required.</a:t>
            </a:r>
          </a:p>
          <a:p>
            <a:r>
              <a:rPr lang="en-IN" b="1" dirty="0"/>
              <a:t>Conclusion:</a:t>
            </a:r>
          </a:p>
          <a:p>
            <a:br>
              <a:rPr lang="en-IN" dirty="0"/>
            </a:br>
            <a:r>
              <a:rPr lang="en-IN" b="1" dirty="0"/>
              <a:t>Same-Day Mobile Tyre Fitting in </a:t>
            </a:r>
            <a:r>
              <a:rPr lang="en-IN" b="1" dirty="0" err="1"/>
              <a:t>kent</a:t>
            </a:r>
            <a:r>
              <a:rPr lang="en-IN" dirty="0"/>
              <a:t> offers a convenient way to deal with tyre problems without necessarily travelling to a traditional tyre centre. With mobile assistance, drivers can arrange tyre fitting or repair at a suitable location, subject to service availability and the condition of the vehicle. For professional guidance on your particular tyre problem, contact Kwik Tyres LTD before attempting to drive on a damaged or flat tyre.</a:t>
            </a:r>
          </a:p>
          <a:p>
            <a:endParaRPr lang="en-IN" dirty="0"/>
          </a:p>
          <a:p>
            <a:br>
              <a:rPr lang="en-IN" dirty="0"/>
            </a:br>
            <a:endParaRPr lang="en-US" dirty="0"/>
          </a:p>
          <a:p>
            <a:r>
              <a:rPr lang="en-US" dirty="0"/>
              <a:t>Source URL- </a:t>
            </a:r>
            <a:r>
              <a:rPr lang="en-US"/>
              <a:t>https://kwiktyresltd.co.uk/same-day-mobile-tyre-fitting-in-kent-tyres-fitted-where-you-need-them/</a:t>
            </a:r>
            <a:r>
              <a:rPr lang="en-US" dirty="0"/>
              <a:t> </a:t>
            </a:r>
          </a:p>
        </p:txBody>
      </p:sp>
      <p:sp>
        <p:nvSpPr>
          <p:cNvPr id="5" name="Footer Placeholder 4">
            <a:extLst>
              <a:ext uri="{FF2B5EF4-FFF2-40B4-BE49-F238E27FC236}">
                <a16:creationId xmlns:a16="http://schemas.microsoft.com/office/drawing/2014/main" id="{46560200-5D43-9F05-DE5B-2918DE394836}"/>
              </a:ext>
            </a:extLst>
          </p:cNvPr>
          <p:cNvSpPr>
            <a:spLocks noGrp="1"/>
          </p:cNvSpPr>
          <p:nvPr>
            <p:ph type="ftr" sz="quarter" idx="11"/>
          </p:nvPr>
        </p:nvSpPr>
        <p:spPr/>
        <p:txBody>
          <a:bodyPr/>
          <a:lstStyle/>
          <a:p>
            <a:r>
              <a:rPr lang="en-IN" dirty="0"/>
              <a:t>KWIK TYRES LTD</a:t>
            </a:r>
            <a:endParaRPr lang="en-IN" b="1" dirty="0"/>
          </a:p>
        </p:txBody>
      </p:sp>
      <p:pic>
        <p:nvPicPr>
          <p:cNvPr id="6" name="Picture 5">
            <a:extLst>
              <a:ext uri="{FF2B5EF4-FFF2-40B4-BE49-F238E27FC236}">
                <a16:creationId xmlns:a16="http://schemas.microsoft.com/office/drawing/2014/main" id="{C7348C72-1F3E-4099-20EB-FB02593A09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18" y="95772"/>
            <a:ext cx="1622612" cy="937870"/>
          </a:xfrm>
          <a:prstGeom prst="rect">
            <a:avLst/>
          </a:prstGeom>
        </p:spPr>
      </p:pic>
    </p:spTree>
    <p:extLst>
      <p:ext uri="{BB962C8B-B14F-4D97-AF65-F5344CB8AC3E}">
        <p14:creationId xmlns:p14="http://schemas.microsoft.com/office/powerpoint/2010/main" val="3728480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68388" y="1440237"/>
            <a:ext cx="6096000" cy="3970318"/>
          </a:xfrm>
          <a:prstGeom prst="rect">
            <a:avLst/>
          </a:prstGeom>
        </p:spPr>
        <p:txBody>
          <a:bodyPr>
            <a:spAutoFit/>
          </a:bodyPr>
          <a:lstStyle/>
          <a:p>
            <a:r>
              <a:rPr lang="en-IN" b="1" dirty="0" err="1"/>
              <a:t>Woodtec</a:t>
            </a:r>
            <a:r>
              <a:rPr lang="en-IN" b="1" dirty="0"/>
              <a:t> — Business Details</a:t>
            </a:r>
          </a:p>
          <a:p>
            <a:endParaRPr lang="en-IN" b="1" dirty="0"/>
          </a:p>
          <a:p>
            <a:r>
              <a:rPr lang="en-IN" b="1" dirty="0"/>
              <a:t>Business Name:</a:t>
            </a:r>
            <a:r>
              <a:rPr lang="en-IN" dirty="0"/>
              <a:t> KWIK TYRES LTD </a:t>
            </a:r>
          </a:p>
          <a:p>
            <a:pPr lvl="0"/>
            <a:endParaRPr lang="en-IN" dirty="0"/>
          </a:p>
          <a:p>
            <a:pPr lvl="0"/>
            <a:r>
              <a:rPr lang="en-IN" b="1" dirty="0"/>
              <a:t>Address: </a:t>
            </a:r>
            <a:r>
              <a:rPr lang="en-IN" dirty="0"/>
              <a:t>Joseph St, London, UK</a:t>
            </a:r>
          </a:p>
          <a:p>
            <a:pPr lvl="0"/>
            <a:endParaRPr lang="en-IN" dirty="0"/>
          </a:p>
          <a:p>
            <a:pPr lvl="0"/>
            <a:r>
              <a:rPr lang="en-IN" b="1" dirty="0"/>
              <a:t>Phone:</a:t>
            </a:r>
            <a:r>
              <a:rPr lang="en-IN" dirty="0"/>
              <a:t> 07961998344 </a:t>
            </a:r>
          </a:p>
          <a:p>
            <a:pPr lvl="0"/>
            <a:endParaRPr lang="en-IN" dirty="0"/>
          </a:p>
          <a:p>
            <a:pPr lvl="0"/>
            <a:r>
              <a:rPr lang="en-IN" b="1" dirty="0"/>
              <a:t>Email: </a:t>
            </a:r>
            <a:r>
              <a:rPr lang="en-IN" b="1" dirty="0">
                <a:hlinkClick r:id="rId2"/>
              </a:rPr>
              <a:t>kwiktyresuk@gmail.com</a:t>
            </a:r>
            <a:r>
              <a:rPr lang="en-IN" b="1" dirty="0"/>
              <a:t> </a:t>
            </a:r>
          </a:p>
          <a:p>
            <a:pPr lvl="0"/>
            <a:endParaRPr lang="en-IN" dirty="0"/>
          </a:p>
          <a:p>
            <a:pPr lvl="0"/>
            <a:r>
              <a:rPr lang="en-IN" b="1" dirty="0"/>
              <a:t>Website: </a:t>
            </a:r>
            <a:r>
              <a:rPr lang="en-IN" b="1" dirty="0">
                <a:hlinkClick r:id="rId3"/>
              </a:rPr>
              <a:t>https://kwiktyresltd.co.uk/</a:t>
            </a:r>
            <a:endParaRPr lang="en-IN" b="1" dirty="0"/>
          </a:p>
          <a:p>
            <a:pPr lvl="0"/>
            <a:endParaRPr lang="en-IN" dirty="0"/>
          </a:p>
          <a:p>
            <a:pPr lvl="0"/>
            <a:r>
              <a:rPr lang="en-IN" b="1" dirty="0"/>
              <a:t>Facebook: https://www.facebook.com/kwiktyresuk/ </a:t>
            </a:r>
          </a:p>
          <a:p>
            <a:pPr lvl="0"/>
            <a:endParaRPr lang="en-IN" dirty="0"/>
          </a:p>
        </p:txBody>
      </p:sp>
      <p:pic>
        <p:nvPicPr>
          <p:cNvPr id="5" name="Picture 4">
            <a:extLst>
              <a:ext uri="{FF2B5EF4-FFF2-40B4-BE49-F238E27FC236}">
                <a16:creationId xmlns:a16="http://schemas.microsoft.com/office/drawing/2014/main" id="{66A1C57C-8A5B-83A1-81F4-CC09FCAB2C4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36059" y="3121382"/>
            <a:ext cx="2514600" cy="1453438"/>
          </a:xfrm>
          <a:prstGeom prst="rect">
            <a:avLst/>
          </a:prstGeom>
          <a:ln w="88900" cap="sq" cmpd="thickThin">
            <a:solidFill>
              <a:srgbClr val="000000"/>
            </a:solidFill>
            <a:prstDash val="solid"/>
            <a:miter lim="800000"/>
          </a:ln>
          <a:effectLst>
            <a:innerShdw blurRad="76200">
              <a:srgbClr val="000000"/>
            </a:innerShdw>
          </a:effectLst>
        </p:spPr>
      </p:pic>
      <p:sp>
        <p:nvSpPr>
          <p:cNvPr id="3" name="Footer Placeholder 2">
            <a:extLst>
              <a:ext uri="{FF2B5EF4-FFF2-40B4-BE49-F238E27FC236}">
                <a16:creationId xmlns:a16="http://schemas.microsoft.com/office/drawing/2014/main" id="{6041CAD9-0618-E813-9D9B-2E489850FF7C}"/>
              </a:ext>
            </a:extLst>
          </p:cNvPr>
          <p:cNvSpPr>
            <a:spLocks noGrp="1"/>
          </p:cNvSpPr>
          <p:nvPr>
            <p:ph type="ftr" sz="quarter" idx="11"/>
          </p:nvPr>
        </p:nvSpPr>
        <p:spPr/>
        <p:txBody>
          <a:bodyPr/>
          <a:lstStyle/>
          <a:p>
            <a:pPr lvl="0"/>
            <a:r>
              <a:rPr lang="en-IN" dirty="0"/>
              <a:t>KWIK TYRES LTD </a:t>
            </a:r>
          </a:p>
        </p:txBody>
      </p:sp>
    </p:spTree>
    <p:extLst>
      <p:ext uri="{BB962C8B-B14F-4D97-AF65-F5344CB8AC3E}">
        <p14:creationId xmlns:p14="http://schemas.microsoft.com/office/powerpoint/2010/main" val="10127032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TotalTime>
  <Words>718</Words>
  <Application>Microsoft Office PowerPoint</Application>
  <PresentationFormat>Widescreen</PresentationFormat>
  <Paragraphs>61</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Wingdings</vt:lpstr>
      <vt:lpstr>Office Theme</vt:lpstr>
      <vt:lpstr>Same-Day Mobile Tyre Fitting in Kent – Tyres Fitted Where You Need Them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5 Reasons a Foosball Table Is the Ultimate Game Room Addition</dc:title>
  <dc:creator>Microsoft account</dc:creator>
  <cp:lastModifiedBy>lokeshbagari7414@gmail.com</cp:lastModifiedBy>
  <cp:revision>18</cp:revision>
  <dcterms:created xsi:type="dcterms:W3CDTF">2025-08-06T12:18:08Z</dcterms:created>
  <dcterms:modified xsi:type="dcterms:W3CDTF">2026-10-01T10:18:28Z</dcterms:modified>
</cp:coreProperties>
</file>