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Acharya Shakti - Art of Numbers offers numerology, astrology, Vastu and spiritual guidance in Bengaluru.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practice and the four roles: numerologist, astrologer, Vastu expert, life coach.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core services. Details follow on the next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 1 to 9 form the base of numerology. Mention online and in-person consultation.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high-demand services: personal name correction and business name selection.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kundali matching, marriage astrology and horoscope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Vastu: direction-based layout advice for homes and workplaces.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 the spiritual and coaching side as complementary to numerology and astrology.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Four-step process from booking to remedies.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contact details and opening hours.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2A1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201168"/>
            <a:ext cx="1188720" cy="822960"/>
          </a:xfrm>
          <a:prstGeom prst="rect">
            <a:avLst>
              <a:gd name="adj" fmla="val 11111"/>
            </a:avLst>
          </a:prstGeom>
          <a:solidFill>
            <a:srgbClr val="FFFFFF"/>
          </a:solidFill>
          <a:ln/>
        </p:spPr>
      </p:sp>
      <p:pic>
        <p:nvPicPr>
          <p:cNvPr id="3" name="Image 0" descr="/mnt/user-data/uploads/acharya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228600"/>
            <a:ext cx="1097280" cy="7159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480060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9D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063641 91155   |   https://share.google/Vb6AUCFrgjNy4uKjR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acharya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182880"/>
            <a:ext cx="1097280" cy="7159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80060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5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063641 91155   |   https://share.google/Vb6AUCFrgjNy4uKjR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0" y="480060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9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Acharya Shakti | Art of Numbers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share.google/Vb6AUCFrgjNy4uKjR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Screenshot_2026-10-06_1213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1188720"/>
            <a:ext cx="3931920" cy="226496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118872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C997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ACHARYA SHAKTI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87452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 of Numbers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2560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9D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Numerologist &amp; Astrologer in Bengaluru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3E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Numerology  •  Astrology  •  Vastu  •  Spiritual Healing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We Are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4480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Acharya Shakti is a Bengaluru-based practice guiding people through numbers, the stars and spiritual wisdom.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combine numerology, astrology and Vastu to give clear, practical direction for name, career, business, marriage and home.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 in person at our Vijayanagar studio or online, from anywhere.</a:t>
            </a:r>
            <a:endParaRPr lang="en-US" sz="1600" dirty="0"/>
          </a:p>
        </p:txBody>
      </p:sp>
      <p:pic>
        <p:nvPicPr>
          <p:cNvPr id="4" name="Image 0" descr="/mnt/user-data/uploads/Screenshot_2026-10-06_1146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7800" y="1143000"/>
            <a:ext cx="3200400" cy="27889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4023360"/>
            <a:ext cx="1234440" cy="384048"/>
          </a:xfrm>
          <a:prstGeom prst="roundRect">
            <a:avLst>
              <a:gd name="adj" fmla="val 47619"/>
            </a:avLst>
          </a:prstGeom>
          <a:solidFill>
            <a:srgbClr val="2A1240"/>
          </a:solidFill>
          <a:ln w="12700">
            <a:solidFill>
              <a:srgbClr val="2A124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457200" y="40233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3E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Numerologist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1828800" y="4023360"/>
            <a:ext cx="1234440" cy="384048"/>
          </a:xfrm>
          <a:prstGeom prst="roundRect">
            <a:avLst>
              <a:gd name="adj" fmla="val 47619"/>
            </a:avLst>
          </a:prstGeom>
          <a:solidFill>
            <a:srgbClr val="2A1240"/>
          </a:solidFill>
          <a:ln w="12700">
            <a:solidFill>
              <a:srgbClr val="2A124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828800" y="40233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3E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Astrologer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200400" y="4023360"/>
            <a:ext cx="1234440" cy="384048"/>
          </a:xfrm>
          <a:prstGeom prst="roundRect">
            <a:avLst>
              <a:gd name="adj" fmla="val 47619"/>
            </a:avLst>
          </a:prstGeom>
          <a:solidFill>
            <a:srgbClr val="2A1240"/>
          </a:solidFill>
          <a:ln w="12700">
            <a:solidFill>
              <a:srgbClr val="2A1240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200400" y="40233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3E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Vastu Expert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0" y="4023360"/>
            <a:ext cx="1234440" cy="384048"/>
          </a:xfrm>
          <a:prstGeom prst="roundRect">
            <a:avLst>
              <a:gd name="adj" fmla="val 47619"/>
            </a:avLst>
          </a:prstGeom>
          <a:solidFill>
            <a:srgbClr val="2A1240"/>
          </a:solidFill>
          <a:ln w="12700">
            <a:solidFill>
              <a:srgbClr val="2A124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72000" y="402336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3E3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Coach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Services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06040" cy="1508760"/>
          </a:xfrm>
          <a:prstGeom prst="roundRect">
            <a:avLst>
              <a:gd name="adj" fmla="val 6061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417320"/>
            <a:ext cx="457200" cy="4572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3716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Numerology Consultation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0116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number reading, in person or online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46120" y="1234440"/>
            <a:ext cx="2606040" cy="1508760"/>
          </a:xfrm>
          <a:prstGeom prst="roundRect">
            <a:avLst>
              <a:gd name="adj" fmla="val 6061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29000" y="1417320"/>
            <a:ext cx="457200" cy="4572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2900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023360" y="13716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Correction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20116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 your name with your numbers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035040" y="1234440"/>
            <a:ext cx="2606040" cy="1508760"/>
          </a:xfrm>
          <a:prstGeom prst="roundRect">
            <a:avLst>
              <a:gd name="adj" fmla="val 6061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0" y="1417320"/>
            <a:ext cx="457200" cy="4572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812280" y="13716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Name Numerology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201168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name that supports growth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2926080"/>
            <a:ext cx="2606040" cy="1508760"/>
          </a:xfrm>
          <a:prstGeom prst="roundRect">
            <a:avLst>
              <a:gd name="adj" fmla="val 6061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3108960"/>
            <a:ext cx="457200" cy="4572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" y="3108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3063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Kundali Matching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37033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Compatibility analysis for marriage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3246120" y="2926080"/>
            <a:ext cx="2606040" cy="1508760"/>
          </a:xfrm>
          <a:prstGeom prst="roundRect">
            <a:avLst>
              <a:gd name="adj" fmla="val 6061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429000" y="3108960"/>
            <a:ext cx="457200" cy="4572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429000" y="3108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4023360" y="3063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Horoscope Analysis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3429000" y="37033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Career, health, finance and life path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035040" y="2926080"/>
            <a:ext cx="2606040" cy="1508760"/>
          </a:xfrm>
          <a:prstGeom prst="roundRect">
            <a:avLst>
              <a:gd name="adj" fmla="val 6061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3108960"/>
            <a:ext cx="457200" cy="4572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217920" y="3108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6812280" y="306324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Spiritual Healing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6217920" y="37033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Counselling for calm and clarity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Numerology: The Art of Numbers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E9D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name and birth date carries a vibration. Our professional numerologists read these numbers to reveal strengths, challenges and the right timing for decisions.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353312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53312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2249424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249424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145536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145536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4041648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041648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4937760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37760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5833872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833872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729984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729984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7626096" y="2331720"/>
            <a:ext cx="685800" cy="68580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626096" y="23317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457200" y="324612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33558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Expert Consultation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37490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Personalised reading of your core numbers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246120" y="324612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429000" y="33558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Online Sessions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3429000" y="37490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Numerology consultation from anywhere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035040" y="3246120"/>
            <a:ext cx="26517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217920" y="33558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Life Guidance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6217920" y="374904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Career, relationships and finance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Correction &amp; Business Names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4069080" cy="3017520"/>
          </a:xfrm>
          <a:prstGeom prst="roundRect">
            <a:avLst>
              <a:gd name="adj" fmla="val 3030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481328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Correction by Numerology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37033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spelling changes can shift the vibration of your name. We analyse your name against your birth number and suggest a corrected spelling that supports confidence, success and harmony.</a:t>
            </a:r>
            <a:endParaRPr lang="en-US" sz="1600" dirty="0"/>
          </a:p>
          <a:p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for individuals, newborns and professionals.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663440" y="1371600"/>
            <a:ext cx="4023360" cy="3017520"/>
          </a:xfrm>
          <a:prstGeom prst="roundRect">
            <a:avLst>
              <a:gd name="adj" fmla="val 3030"/>
            </a:avLst>
          </a:prstGeom>
          <a:solidFill>
            <a:srgbClr val="2A1240"/>
          </a:solidFill>
          <a:ln w="12700">
            <a:solidFill>
              <a:srgbClr val="2A124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48132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97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 Business Name Numerology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874520"/>
            <a:ext cx="36576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3EA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business name works like an identity number. We test names for brand, logo and company against the founder’s numbers and your goals, so the name supports growth and trust.</a:t>
            </a:r>
            <a:endParaRPr lang="en-US" sz="1600" dirty="0"/>
          </a:p>
          <a:p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3EA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for start-ups, shops and rebrands.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Astrology &amp; Kundali</a:t>
            </a:r>
            <a:endParaRPr lang="en-US" sz="3200" dirty="0"/>
          </a:p>
        </p:txBody>
      </p:sp>
      <p:pic>
        <p:nvPicPr>
          <p:cNvPr id="3" name="Image 0" descr="/mnt/user-data/uploads/Screenshot_2026-10-06_1146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188720"/>
            <a:ext cx="2926080" cy="254843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749040" y="1325880"/>
            <a:ext cx="548640" cy="54864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3749040" y="1325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4480560" y="11887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Kundali Matching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480560" y="1572768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Compatibility checks for a confident marriage decision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749040" y="2423160"/>
            <a:ext cx="548640" cy="54864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749040" y="2423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4480560" y="22860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Marriage Astrology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480560" y="2670048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Timing, harmony and guidance for married life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749040" y="3520440"/>
            <a:ext cx="548640" cy="54864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3749040" y="3520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480560" y="33832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Horoscope Analysis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4480560" y="3767328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Career, finance, health and yearly outlook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397764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5F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Acharya astrology in Bengaluru, trusted for kundali matching.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Vastu Shastra Guidance</a:t>
            </a:r>
            <a:endParaRPr lang="en-US" sz="3200" dirty="0"/>
          </a:p>
        </p:txBody>
      </p:sp>
      <p:pic>
        <p:nvPicPr>
          <p:cNvPr id="3" name="Image 0" descr="/mnt/user-data/uploads/Screenshot_2026-10-06_12115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188720"/>
            <a:ext cx="3108960" cy="2403043"/>
          </a:xfrm>
          <a:prstGeom prst="rect">
            <a:avLst/>
          </a:prstGeom>
        </p:spPr>
      </p:pic>
      <p:pic>
        <p:nvPicPr>
          <p:cNvPr id="4" name="Image 1" descr="/mnt/user-data/uploads/Screenshot_2026-10-06_12122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040" y="1188720"/>
            <a:ext cx="3108960" cy="1715414"/>
          </a:xfrm>
          <a:prstGeom prst="rect">
            <a:avLst/>
          </a:prstGeom>
        </p:spPr>
      </p:pic>
      <p:pic>
        <p:nvPicPr>
          <p:cNvPr id="5" name="Image 2" descr="/mnt/user-data/uploads/Screenshot_2026-10-06_121125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40" y="3017520"/>
            <a:ext cx="2011680" cy="984809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5852160" y="301752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Harmonise your home or office with directions, energy and layout.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A12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placement  •  Entrances  •  Pooja room  •  Kitchen &amp; toilets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Spiritual Healing &amp; Life Coaching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737360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84708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Spiritual Healing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2402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Counselling that brings calm, balance and clarity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246120" y="1737360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184708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Spiritual Research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22402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rooted in study of numbers and the stars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35040" y="1737360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84708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Life Coaching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22402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goals, confidence and direction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1148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3E3B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whole-person approach: mind, name, home and stars.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Consultation Works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143000" y="1371600"/>
            <a:ext cx="731520" cy="73152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2860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us or reach out online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2240280" y="1417320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C99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246120" y="1371600"/>
            <a:ext cx="731520" cy="73152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24612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2560320" y="22860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256032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Name, birth date and your questions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343400" y="1417320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C99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5349240" y="1371600"/>
            <a:ext cx="731520" cy="73152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34924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4663440" y="22860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Consult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person or online session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446520" y="1417320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C99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7452360" y="1371600"/>
            <a:ext cx="731520" cy="731520"/>
          </a:xfrm>
          <a:prstGeom prst="ellipse">
            <a:avLst/>
          </a:prstGeom>
          <a:solidFill>
            <a:srgbClr val="C9971C"/>
          </a:solidFill>
          <a:ln w="12700">
            <a:solidFill>
              <a:srgbClr val="C9971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5236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6766560" y="22860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274320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remedies and next steps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57200" y="3749040"/>
            <a:ext cx="8229600" cy="731520"/>
          </a:xfrm>
          <a:prstGeom prst="roundRect">
            <a:avLst>
              <a:gd name="adj" fmla="val 12500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374904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A12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numerology consultation available across Bengaluru and beyond.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Visit or Call Us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9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50876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76, 18th Cross, 20th Main Rd, Marenahalli, Vijayanagar, Bengaluru, Karnataka 560040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1031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9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3774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063641 91155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971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9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</a:t>
            </a:r>
            <a:endParaRPr lang="en-US" sz="1200" dirty="0"/>
          </a:p>
        </p:txBody>
      </p:sp>
      <p:sp>
        <p:nvSpPr>
          <p:cNvPr id="8" name="Text 6">
            <a:hlinkClick r:id="rId1" tooltip=""/>
          </p:cNvPr>
          <p:cNvSpPr txBox="1"/>
          <p:nvPr/>
        </p:nvSpPr>
        <p:spPr>
          <a:xfrm>
            <a:off x="457200" y="32461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https://share.google/Vb6AUCFrgjNy4uKjR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0" y="1234440"/>
            <a:ext cx="3657600" cy="3246120"/>
          </a:xfrm>
          <a:prstGeom prst="roundRect">
            <a:avLst>
              <a:gd name="adj" fmla="val 33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303520" y="13716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97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HOURS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303520" y="18745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Tue - Sat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222199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am - 6 pm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303520" y="26974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Sunday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303520" y="304495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am - 10 pm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303520" y="3520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1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Monday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303520" y="38679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am - 5 pm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Acharya Shakti - Art of Numbers</dc:title>
  <dc:subject>PptxGenJS Presentation</dc:subject>
  <dc:creator>Acharya Shakti</dc:creator>
  <cp:lastModifiedBy>Acharya Shakti</cp:lastModifiedBy>
  <cp:revision>1</cp:revision>
  <dcterms:created xsi:type="dcterms:W3CDTF">2026-10-06T06:47:36Z</dcterms:created>
  <dcterms:modified xsi:type="dcterms:W3CDTF">2026-10-06T06:47:36Z</dcterms:modified>
</cp:coreProperties>
</file>