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0"/>
  </p:notesMasterIdLst>
  <p:sldIdLst>
    <p:sldId id="354" r:id="rId4"/>
    <p:sldId id="347" r:id="rId5"/>
    <p:sldId id="259" r:id="rId6"/>
    <p:sldId id="355" r:id="rId7"/>
    <p:sldId id="356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2730462-C992-40FA-8F59-8C11A7C73E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289687E-E05D-4695-958C-B1E6D2856857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2913FE9C-62F2-4E2F-974F-EF6F5174BA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0619B1-32EF-432D-BF49-D70BA36A062D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6F96327-3565-4938-B1B3-64B119777404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5B32D0-8C79-43CF-8BE1-13BA4C9369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0CA91C-AD7F-487D-8944-F24FED16442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FFDC03-ECE6-46C8-BA8F-DF14D693813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52B523-66A4-4D48-B49C-2A400D04AD8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6FC0A1-B92F-4F4E-8553-711B14252D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0EAF28-973E-4432-92CD-FFB3A75D23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32A55B-8151-47F6-9AE4-10DAF48F4EC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C3A2E4-E9EC-4D76-8B73-42DFFE2DA61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21160164-5E9C-45C5-B6B2-DBE2E7A0F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AE4AE20-5B6C-4851-940C-815EB813E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479ED53-5E72-4796-A272-5A52C5AFC1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F664D771-7999-4907-B49D-2A7174ED181E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3315B1-4C3C-4388-B1F0-F11B26C6E308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Teardrop 6">
            <a:extLst>
              <a:ext uri="{FF2B5EF4-FFF2-40B4-BE49-F238E27FC236}">
                <a16:creationId xmlns:a16="http://schemas.microsoft.com/office/drawing/2014/main" id="{599424D7-8771-4882-8231-888CC6AEC430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7">
            <a:extLst>
              <a:ext uri="{FF2B5EF4-FFF2-40B4-BE49-F238E27FC236}">
                <a16:creationId xmlns:a16="http://schemas.microsoft.com/office/drawing/2014/main" id="{7FBCB63D-10B1-4298-91F0-5D85FB9F2190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145750A7-1A1A-42D5-9A67-FA3BA49924AF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55673249-3E22-43EE-86B3-99AB94FA9B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B4D5C21F-DF50-4469-BF69-608CB2211B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63522E4-F046-42DD-9D9B-6EA54491E8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B00E3A9C-02B2-4D47-AF26-25E14C355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6E0E6-3CD8-4642-B8CB-3D39B25CDBC1}"/>
              </a:ext>
            </a:extLst>
          </p:cNvPr>
          <p:cNvSpPr/>
          <p:nvPr userDrawn="1"/>
        </p:nvSpPr>
        <p:spPr>
          <a:xfrm>
            <a:off x="0" y="-38100"/>
            <a:ext cx="12192000" cy="4448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32C23BD1-BF5E-4F19-A3E6-8932E05B56D9}"/>
              </a:ext>
            </a:extLst>
          </p:cNvPr>
          <p:cNvGrpSpPr/>
          <p:nvPr userDrawn="1"/>
        </p:nvGrpSpPr>
        <p:grpSpPr>
          <a:xfrm>
            <a:off x="7168867" y="1596913"/>
            <a:ext cx="2388835" cy="4199448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6928F1C-E233-4746-AD89-06D9E2C0D7E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53B56079-9848-4699-A28A-8CEE9FF74A5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BEE2638C-70A0-4ACC-9EEE-8E5E8DF8AC6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E6A4EF29-17EF-4D8C-A3F4-F65CCCC07C7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C1DF49B4-1C37-4D6D-B846-DFD2AB9DED1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A4BB918E-42E3-433D-82C5-D553957DBA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67717" y="1973173"/>
            <a:ext cx="1400643" cy="337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FE1EF3E-04D4-4043-AC8F-BFE8C5CB534C}"/>
              </a:ext>
            </a:extLst>
          </p:cNvPr>
          <p:cNvGrpSpPr/>
          <p:nvPr userDrawn="1"/>
        </p:nvGrpSpPr>
        <p:grpSpPr>
          <a:xfrm>
            <a:off x="8668360" y="1409273"/>
            <a:ext cx="2565502" cy="4510019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06658BAB-7E05-45FE-8764-692F1810E8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58E05E7-B0FA-468B-8CF5-A506DC41C3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C2C7F807-41AA-4922-A382-7CFE7B7F542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D7FA24BD-C7CC-4577-8BA3-4F3DDABE21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815B359B-9AE9-40C9-8117-EA8F87A4990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193F75AD-D1C7-48CC-B2B8-A833655749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82893" y="1785534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omshakthy.com/buy-real-estate-plots-projects-chennai/residential-lands/residential-plots-for-sale-tambaram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6406211" y="1272089"/>
            <a:ext cx="528610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6600" b="1" dirty="0">
                <a:solidFill>
                  <a:schemeClr val="bg1"/>
                </a:solidFill>
              </a:rPr>
              <a:t>Reasons to buy property in </a:t>
            </a:r>
            <a:r>
              <a:rPr lang="en-GB" sz="6600" b="1" dirty="0" err="1">
                <a:solidFill>
                  <a:schemeClr val="bg1"/>
                </a:solidFill>
              </a:rPr>
              <a:t>Tambaram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44434" y="889268"/>
            <a:ext cx="41908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Buying a Property in </a:t>
            </a:r>
            <a:r>
              <a:rPr lang="en-GB" sz="3600" b="1" u="sng" dirty="0" err="1">
                <a:solidFill>
                  <a:schemeClr val="bg1"/>
                </a:solidFill>
              </a:rPr>
              <a:t>Tambaram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1745" y="2233436"/>
            <a:ext cx="6096000" cy="32590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Property investment requires a large sum of money. Hence, you must invest in the right property to enjoy convenience and ROI. If you have plans to buy a property in Chennai, then investing in plots in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 shall be your smartest move.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is among the prime residential sites situated in the southern part of Chennai. It is located on the Chennai-Trichy National Highway. The highway line divides the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into two halves - East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and West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. Many factors drive the demand and value of properties in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A few of these factors have been underlined in the following slides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. 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u="sng" dirty="0"/>
              <a:t>Location</a:t>
            </a:r>
            <a:endParaRPr lang="en-US" u="sng" dirty="0"/>
          </a:p>
        </p:txBody>
      </p:sp>
      <p:sp>
        <p:nvSpPr>
          <p:cNvPr id="51" name="Rectangle 50"/>
          <p:cNvSpPr/>
          <p:nvPr/>
        </p:nvSpPr>
        <p:spPr>
          <a:xfrm>
            <a:off x="905152" y="1716201"/>
            <a:ext cx="493223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Property investment requires a large sum of money. Hence, you must invest in the right property to enjoy convenience and ROI. If you have plans to buy a property in Chennai, then investing in 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plots in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 shall be your smartest move.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is among the prime residential sites situated in the southern part of Chennai. It is located on the Chennai-Trichy National Highway. The highway line divides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into two halves - East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and West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. Many factors drive the demand and value of properties 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Tambaram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 A few of these factors have been underlined in the following slides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.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/>
          <a:stretch/>
        </p:blipFill>
        <p:spPr>
          <a:xfrm>
            <a:off x="6234545" y="1716201"/>
            <a:ext cx="4829752" cy="314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GB" u="sng" dirty="0"/>
              <a:t>Infrastructure</a:t>
            </a:r>
            <a:endParaRPr lang="en-US" u="sng" dirty="0"/>
          </a:p>
        </p:txBody>
      </p:sp>
      <p:sp>
        <p:nvSpPr>
          <p:cNvPr id="51" name="Rectangle 50"/>
          <p:cNvSpPr/>
          <p:nvPr/>
        </p:nvSpPr>
        <p:spPr>
          <a:xfrm>
            <a:off x="905152" y="1716201"/>
            <a:ext cx="3371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infrastructure and facilities in </a:t>
            </a:r>
            <a:r>
              <a:rPr lang="en-US" dirty="0" err="1"/>
              <a:t>Tambaram</a:t>
            </a:r>
            <a:r>
              <a:rPr lang="en-US" dirty="0"/>
              <a:t> can help make sure that its residents can enjoy a hassle-free lifestyle. There are multiple schools, colleges, hospitals, and shopping malls located in the area, which makes it an ideal residential hub for families. This suburb also has a railway station, which makes it easily accessible from other parts of the city</a:t>
            </a:r>
            <a:r>
              <a:rPr lang="en-GB" dirty="0"/>
              <a:t>.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8" y="1789979"/>
            <a:ext cx="6653936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44434" y="1166268"/>
            <a:ext cx="41908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Affordability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545" y="2270381"/>
            <a:ext cx="3860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Properties in </a:t>
            </a:r>
            <a:r>
              <a:rPr lang="en-US" dirty="0" err="1">
                <a:solidFill>
                  <a:schemeClr val="bg1"/>
                </a:solidFill>
              </a:rPr>
              <a:t>Tambaram</a:t>
            </a:r>
            <a:r>
              <a:rPr lang="en-US" dirty="0">
                <a:solidFill>
                  <a:schemeClr val="bg1"/>
                </a:solidFill>
              </a:rPr>
              <a:t> are relatively affordable than many other parts of Chennai. People on a limited budget can buy a </a:t>
            </a:r>
            <a:r>
              <a:rPr lang="en-US" dirty="0">
                <a:solidFill>
                  <a:schemeClr val="bg1"/>
                </a:solidFill>
                <a:hlinkClick r:id="rId2"/>
              </a:rPr>
              <a:t>plot in </a:t>
            </a:r>
            <a:r>
              <a:rPr lang="en-US" dirty="0" err="1">
                <a:solidFill>
                  <a:schemeClr val="bg1"/>
                </a:solidFill>
                <a:hlinkClick r:id="rId2"/>
              </a:rPr>
              <a:t>Tambaram</a:t>
            </a:r>
            <a:r>
              <a:rPr lang="en-US" dirty="0">
                <a:solidFill>
                  <a:schemeClr val="bg1"/>
                </a:solidFill>
              </a:rPr>
              <a:t> now, and build a house on it over time, after accumulating more savings. 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1812599"/>
            <a:ext cx="6870424" cy="45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GB" u="sng" dirty="0"/>
              <a:t>Find a developer </a:t>
            </a:r>
            <a:endParaRPr lang="en-US" u="sng" dirty="0"/>
          </a:p>
        </p:txBody>
      </p:sp>
      <p:sp>
        <p:nvSpPr>
          <p:cNvPr id="51" name="Rectangle 50"/>
          <p:cNvSpPr/>
          <p:nvPr/>
        </p:nvSpPr>
        <p:spPr>
          <a:xfrm>
            <a:off x="1136061" y="1278027"/>
            <a:ext cx="986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You can explore the websites of the top Chennai-based real estate companies to find the right property to invest in </a:t>
            </a:r>
            <a:r>
              <a:rPr lang="en-US" dirty="0" err="1"/>
              <a:t>Tambaram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37" y="2138629"/>
            <a:ext cx="7595772" cy="37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32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C03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C03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91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맑은 고딕</vt:lpstr>
      <vt:lpstr>Arial</vt:lpstr>
      <vt:lpstr>Arial Unicode MS</vt:lpstr>
      <vt:lpstr>Calibri</vt:lpstr>
      <vt:lpstr>Mangal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AGL</cp:lastModifiedBy>
  <cp:revision>69</cp:revision>
  <dcterms:created xsi:type="dcterms:W3CDTF">2020-01-20T05:08:25Z</dcterms:created>
  <dcterms:modified xsi:type="dcterms:W3CDTF">2024-07-30T17:34:35Z</dcterms:modified>
</cp:coreProperties>
</file>