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3" r:id="rId2"/>
    <p:sldId id="267" r:id="rId3"/>
    <p:sldId id="268" r:id="rId4"/>
    <p:sldId id="266" r:id="rId5"/>
  </p:sldIdLst>
  <p:sldSz cx="17373600" cy="9144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Gabriola" pitchFamily="82" charset="0"/>
      <p:regular r:id="rId10"/>
    </p:embeddedFont>
  </p:embeddedFontLst>
  <p:defaultTextStyle>
    <a:defPPr>
      <a:defRPr lang="en-US"/>
    </a:defPPr>
    <a:lvl1pPr marL="0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4255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8508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72764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7018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21273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45526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69781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94036" algn="l" defTabSz="84850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49" d="100"/>
          <a:sy n="49" d="100"/>
        </p:scale>
        <p:origin x="-720" y="-174"/>
      </p:cViewPr>
      <p:guideLst>
        <p:guide orient="horz" pos="1920"/>
        <p:guide pos="27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510" y="1893713"/>
            <a:ext cx="7383780" cy="130668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3020" y="3454401"/>
            <a:ext cx="6080760" cy="15578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4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8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2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1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5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69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97930" y="244123"/>
            <a:ext cx="1954530" cy="52013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4340" y="244123"/>
            <a:ext cx="5718810" cy="52013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197" y="3917246"/>
            <a:ext cx="7383780" cy="1210733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197" y="2583745"/>
            <a:ext cx="7383780" cy="1333500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425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85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27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6970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1212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5455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9697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3940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4340" y="1422401"/>
            <a:ext cx="3836670" cy="4023078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5790" y="1422401"/>
            <a:ext cx="3836670" cy="4023078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4340" y="1364546"/>
            <a:ext cx="3838179" cy="568677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255" indent="0">
              <a:buNone/>
              <a:defRPr sz="1900" b="1"/>
            </a:lvl2pPr>
            <a:lvl3pPr marL="848508" indent="0">
              <a:buNone/>
              <a:defRPr sz="1700" b="1"/>
            </a:lvl3pPr>
            <a:lvl4pPr marL="1272764" indent="0">
              <a:buNone/>
              <a:defRPr sz="1500" b="1"/>
            </a:lvl4pPr>
            <a:lvl5pPr marL="1697018" indent="0">
              <a:buNone/>
              <a:defRPr sz="1500" b="1"/>
            </a:lvl5pPr>
            <a:lvl6pPr marL="2121273" indent="0">
              <a:buNone/>
              <a:defRPr sz="1500" b="1"/>
            </a:lvl6pPr>
            <a:lvl7pPr marL="2545526" indent="0">
              <a:buNone/>
              <a:defRPr sz="1500" b="1"/>
            </a:lvl7pPr>
            <a:lvl8pPr marL="2969781" indent="0">
              <a:buNone/>
              <a:defRPr sz="1500" b="1"/>
            </a:lvl8pPr>
            <a:lvl9pPr marL="3394036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" y="1933222"/>
            <a:ext cx="3838179" cy="351225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2774" y="1364546"/>
            <a:ext cx="3839687" cy="568677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255" indent="0">
              <a:buNone/>
              <a:defRPr sz="1900" b="1"/>
            </a:lvl2pPr>
            <a:lvl3pPr marL="848508" indent="0">
              <a:buNone/>
              <a:defRPr sz="1700" b="1"/>
            </a:lvl3pPr>
            <a:lvl4pPr marL="1272764" indent="0">
              <a:buNone/>
              <a:defRPr sz="1500" b="1"/>
            </a:lvl4pPr>
            <a:lvl5pPr marL="1697018" indent="0">
              <a:buNone/>
              <a:defRPr sz="1500" b="1"/>
            </a:lvl5pPr>
            <a:lvl6pPr marL="2121273" indent="0">
              <a:buNone/>
              <a:defRPr sz="1500" b="1"/>
            </a:lvl6pPr>
            <a:lvl7pPr marL="2545526" indent="0">
              <a:buNone/>
              <a:defRPr sz="1500" b="1"/>
            </a:lvl7pPr>
            <a:lvl8pPr marL="2969781" indent="0">
              <a:buNone/>
              <a:defRPr sz="1500" b="1"/>
            </a:lvl8pPr>
            <a:lvl9pPr marL="3394036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2774" y="1933222"/>
            <a:ext cx="3839687" cy="351225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1" y="242711"/>
            <a:ext cx="2857897" cy="1032933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298" y="242713"/>
            <a:ext cx="4856163" cy="5202767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341" y="1275646"/>
            <a:ext cx="2857897" cy="4169834"/>
          </a:xfrm>
        </p:spPr>
        <p:txBody>
          <a:bodyPr/>
          <a:lstStyle>
            <a:lvl1pPr marL="0" indent="0">
              <a:buNone/>
              <a:defRPr sz="1400"/>
            </a:lvl1pPr>
            <a:lvl2pPr marL="424255" indent="0">
              <a:buNone/>
              <a:defRPr sz="1100"/>
            </a:lvl2pPr>
            <a:lvl3pPr marL="848508" indent="0">
              <a:buNone/>
              <a:defRPr sz="900"/>
            </a:lvl3pPr>
            <a:lvl4pPr marL="1272764" indent="0">
              <a:buNone/>
              <a:defRPr sz="800"/>
            </a:lvl4pPr>
            <a:lvl5pPr marL="1697018" indent="0">
              <a:buNone/>
              <a:defRPr sz="800"/>
            </a:lvl5pPr>
            <a:lvl6pPr marL="2121273" indent="0">
              <a:buNone/>
              <a:defRPr sz="800"/>
            </a:lvl6pPr>
            <a:lvl7pPr marL="2545526" indent="0">
              <a:buNone/>
              <a:defRPr sz="800"/>
            </a:lvl7pPr>
            <a:lvl8pPr marL="2969781" indent="0">
              <a:buNone/>
              <a:defRPr sz="800"/>
            </a:lvl8pPr>
            <a:lvl9pPr marL="3394036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674" y="4267201"/>
            <a:ext cx="5212080" cy="503767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02674" y="544689"/>
            <a:ext cx="5212080" cy="3657600"/>
          </a:xfrm>
        </p:spPr>
        <p:txBody>
          <a:bodyPr/>
          <a:lstStyle>
            <a:lvl1pPr marL="0" indent="0">
              <a:buNone/>
              <a:defRPr sz="3000"/>
            </a:lvl1pPr>
            <a:lvl2pPr marL="424255" indent="0">
              <a:buNone/>
              <a:defRPr sz="2600"/>
            </a:lvl2pPr>
            <a:lvl3pPr marL="848508" indent="0">
              <a:buNone/>
              <a:defRPr sz="2300"/>
            </a:lvl3pPr>
            <a:lvl4pPr marL="1272764" indent="0">
              <a:buNone/>
              <a:defRPr sz="1900"/>
            </a:lvl4pPr>
            <a:lvl5pPr marL="1697018" indent="0">
              <a:buNone/>
              <a:defRPr sz="1900"/>
            </a:lvl5pPr>
            <a:lvl6pPr marL="2121273" indent="0">
              <a:buNone/>
              <a:defRPr sz="1900"/>
            </a:lvl6pPr>
            <a:lvl7pPr marL="2545526" indent="0">
              <a:buNone/>
              <a:defRPr sz="1900"/>
            </a:lvl7pPr>
            <a:lvl8pPr marL="2969781" indent="0">
              <a:buNone/>
              <a:defRPr sz="1900"/>
            </a:lvl8pPr>
            <a:lvl9pPr marL="3394036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2674" y="4770968"/>
            <a:ext cx="5212080" cy="715433"/>
          </a:xfrm>
        </p:spPr>
        <p:txBody>
          <a:bodyPr/>
          <a:lstStyle>
            <a:lvl1pPr marL="0" indent="0">
              <a:buNone/>
              <a:defRPr sz="1400"/>
            </a:lvl1pPr>
            <a:lvl2pPr marL="424255" indent="0">
              <a:buNone/>
              <a:defRPr sz="1100"/>
            </a:lvl2pPr>
            <a:lvl3pPr marL="848508" indent="0">
              <a:buNone/>
              <a:defRPr sz="900"/>
            </a:lvl3pPr>
            <a:lvl4pPr marL="1272764" indent="0">
              <a:buNone/>
              <a:defRPr sz="800"/>
            </a:lvl4pPr>
            <a:lvl5pPr marL="1697018" indent="0">
              <a:buNone/>
              <a:defRPr sz="800"/>
            </a:lvl5pPr>
            <a:lvl6pPr marL="2121273" indent="0">
              <a:buNone/>
              <a:defRPr sz="800"/>
            </a:lvl6pPr>
            <a:lvl7pPr marL="2545526" indent="0">
              <a:buNone/>
              <a:defRPr sz="800"/>
            </a:lvl7pPr>
            <a:lvl8pPr marL="2969781" indent="0">
              <a:buNone/>
              <a:defRPr sz="800"/>
            </a:lvl8pPr>
            <a:lvl9pPr marL="3394036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4340" y="244123"/>
            <a:ext cx="7818120" cy="1016000"/>
          </a:xfrm>
          <a:prstGeom prst="rect">
            <a:avLst/>
          </a:prstGeom>
        </p:spPr>
        <p:txBody>
          <a:bodyPr vert="horz" lIns="84851" tIns="42425" rIns="84851" bIns="4242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4340" y="1422401"/>
            <a:ext cx="7818120" cy="4023078"/>
          </a:xfrm>
          <a:prstGeom prst="rect">
            <a:avLst/>
          </a:prstGeom>
        </p:spPr>
        <p:txBody>
          <a:bodyPr vert="horz" lIns="84851" tIns="42425" rIns="84851" bIns="4242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4340" y="5650089"/>
            <a:ext cx="2026920" cy="324556"/>
          </a:xfrm>
          <a:prstGeom prst="rect">
            <a:avLst/>
          </a:prstGeom>
        </p:spPr>
        <p:txBody>
          <a:bodyPr vert="horz" lIns="84851" tIns="42425" rIns="84851" bIns="4242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7990" y="5650089"/>
            <a:ext cx="2750820" cy="324556"/>
          </a:xfrm>
          <a:prstGeom prst="rect">
            <a:avLst/>
          </a:prstGeom>
        </p:spPr>
        <p:txBody>
          <a:bodyPr vert="horz" lIns="84851" tIns="42425" rIns="84851" bIns="4242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25540" y="5650089"/>
            <a:ext cx="2026920" cy="324556"/>
          </a:xfrm>
          <a:prstGeom prst="rect">
            <a:avLst/>
          </a:prstGeom>
        </p:spPr>
        <p:txBody>
          <a:bodyPr vert="horz" lIns="84851" tIns="42425" rIns="84851" bIns="4242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48508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8191" indent="-318191" algn="l" defTabSz="848508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9413" indent="-265159" algn="l" defTabSz="848508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60636" indent="-212128" algn="l" defTabSz="84850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484890" indent="-212128" algn="l" defTabSz="848508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09145" indent="-212128" algn="l" defTabSz="848508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33400" indent="-212128" algn="l" defTabSz="84850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57654" indent="-212128" algn="l" defTabSz="84850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1909" indent="-212128" algn="l" defTabSz="84850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6163" indent="-212128" algn="l" defTabSz="84850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255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8508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2764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7018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1273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5526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9781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4036" algn="l" defTabSz="8485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rdittahairtransplant.com/best-hair-transplant-clinic-in-londo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dittahairtransplant.com/hair-restoration-surgeon-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dittahairtransplant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-1" y="-1"/>
            <a:ext cx="17373601" cy="9144001"/>
          </a:xfrm>
          <a:custGeom>
            <a:avLst/>
            <a:gdLst/>
            <a:ahLst/>
            <a:cxnLst/>
            <a:rect l="l" t="t" r="r" b="b"/>
            <a:pathLst>
              <a:path w="18535573" h="14828458">
                <a:moveTo>
                  <a:pt x="0" y="0"/>
                </a:moveTo>
                <a:lnTo>
                  <a:pt x="18535572" y="0"/>
                </a:lnTo>
                <a:lnTo>
                  <a:pt x="18535572" y="14828458"/>
                </a:lnTo>
                <a:lnTo>
                  <a:pt x="0" y="148284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28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77265" y="914400"/>
            <a:ext cx="15419070" cy="7315200"/>
            <a:chOff x="0" y="0"/>
            <a:chExt cx="812800" cy="4121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412124"/>
            </a:xfrm>
            <a:custGeom>
              <a:avLst/>
              <a:gdLst/>
              <a:ahLst/>
              <a:cxnLst/>
              <a:rect l="l" t="t" r="r" b="b"/>
              <a:pathLst>
                <a:path w="812800" h="412124">
                  <a:moveTo>
                    <a:pt x="0" y="0"/>
                  </a:moveTo>
                  <a:lnTo>
                    <a:pt x="812800" y="0"/>
                  </a:lnTo>
                  <a:lnTo>
                    <a:pt x="812800" y="412124"/>
                  </a:lnTo>
                  <a:lnTo>
                    <a:pt x="0" y="412124"/>
                  </a:lnTo>
                  <a:close/>
                </a:path>
              </a:pathLst>
            </a:custGeom>
            <a:solidFill>
              <a:srgbClr val="EDDEC6"/>
            </a:solidFill>
            <a:ln w="19050" cap="sq">
              <a:solidFill>
                <a:srgbClr val="7A5139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4597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8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95400" y="1113472"/>
            <a:ext cx="147828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latin typeface="Gabriola" pitchFamily="82" charset="0"/>
              </a:rPr>
              <a:t>Best Hair Transplant Clinic in London</a:t>
            </a:r>
            <a:endParaRPr lang="en-US" sz="9600" dirty="0">
              <a:latin typeface="Gabriola" pitchFamily="82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514272" y="2924175"/>
            <a:ext cx="14411528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 smtClean="0">
                <a:latin typeface="Gabriola" pitchFamily="82" charset="0"/>
              </a:rPr>
              <a:t>Experience the </a:t>
            </a:r>
            <a:r>
              <a:rPr lang="en-US" sz="8000" b="1" dirty="0" smtClean="0">
                <a:latin typeface="Gabriola" pitchFamily="82" charset="0"/>
                <a:hlinkClick r:id="rId3"/>
              </a:rPr>
              <a:t>best hair transplant clinic in London</a:t>
            </a:r>
            <a:r>
              <a:rPr lang="en-US" sz="8000" dirty="0" smtClean="0">
                <a:latin typeface="Gabriola" pitchFamily="82" charset="0"/>
              </a:rPr>
              <a:t> offering surgical techniques, natural-looking results, expert care, and personalised treatment plans.</a:t>
            </a:r>
            <a:endParaRPr lang="en-US" sz="80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-1" y="-1"/>
            <a:ext cx="17373601" cy="9144001"/>
          </a:xfrm>
          <a:custGeom>
            <a:avLst/>
            <a:gdLst/>
            <a:ahLst/>
            <a:cxnLst/>
            <a:rect l="l" t="t" r="r" b="b"/>
            <a:pathLst>
              <a:path w="18535573" h="14828458">
                <a:moveTo>
                  <a:pt x="0" y="0"/>
                </a:moveTo>
                <a:lnTo>
                  <a:pt x="18535572" y="0"/>
                </a:lnTo>
                <a:lnTo>
                  <a:pt x="18535572" y="14828458"/>
                </a:lnTo>
                <a:lnTo>
                  <a:pt x="0" y="148284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28000"/>
            </a:blip>
            <a:stretch>
              <a:fillRect/>
            </a:stretch>
          </a:blipFill>
        </p:spPr>
      </p:sp>
      <p:grpSp>
        <p:nvGrpSpPr>
          <p:cNvPr id="2" name="Group 10"/>
          <p:cNvGrpSpPr/>
          <p:nvPr/>
        </p:nvGrpSpPr>
        <p:grpSpPr>
          <a:xfrm>
            <a:off x="977265" y="914400"/>
            <a:ext cx="15419070" cy="7315200"/>
            <a:chOff x="0" y="0"/>
            <a:chExt cx="812800" cy="4121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412124"/>
            </a:xfrm>
            <a:custGeom>
              <a:avLst/>
              <a:gdLst/>
              <a:ahLst/>
              <a:cxnLst/>
              <a:rect l="l" t="t" r="r" b="b"/>
              <a:pathLst>
                <a:path w="812800" h="412124">
                  <a:moveTo>
                    <a:pt x="0" y="0"/>
                  </a:moveTo>
                  <a:lnTo>
                    <a:pt x="812800" y="0"/>
                  </a:lnTo>
                  <a:lnTo>
                    <a:pt x="812800" y="412124"/>
                  </a:lnTo>
                  <a:lnTo>
                    <a:pt x="0" y="412124"/>
                  </a:lnTo>
                  <a:close/>
                </a:path>
              </a:pathLst>
            </a:custGeom>
            <a:solidFill>
              <a:srgbClr val="EDDEC6"/>
            </a:solidFill>
            <a:ln w="19050" cap="sq">
              <a:solidFill>
                <a:srgbClr val="7A5139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4597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8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95400" y="1113472"/>
            <a:ext cx="147828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latin typeface="Gabriola" pitchFamily="82" charset="0"/>
              </a:rPr>
              <a:t>Hair Transplant Reviews Manchester</a:t>
            </a:r>
            <a:endParaRPr lang="en-US" sz="9600" dirty="0">
              <a:latin typeface="Gabriola" pitchFamily="82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514272" y="2924175"/>
            <a:ext cx="14411528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 smtClean="0">
                <a:latin typeface="Gabriola" pitchFamily="82" charset="0"/>
              </a:rPr>
              <a:t>Read genuine hair transplant reviews in Manchester showcasing real patient experiences, natural results, recovery journeys, and trusted care from Dr Ditta.</a:t>
            </a:r>
            <a:endParaRPr lang="en-US" sz="80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-1" y="-1"/>
            <a:ext cx="17373601" cy="9144001"/>
          </a:xfrm>
          <a:custGeom>
            <a:avLst/>
            <a:gdLst/>
            <a:ahLst/>
            <a:cxnLst/>
            <a:rect l="l" t="t" r="r" b="b"/>
            <a:pathLst>
              <a:path w="18535573" h="14828458">
                <a:moveTo>
                  <a:pt x="0" y="0"/>
                </a:moveTo>
                <a:lnTo>
                  <a:pt x="18535572" y="0"/>
                </a:lnTo>
                <a:lnTo>
                  <a:pt x="18535572" y="14828458"/>
                </a:lnTo>
                <a:lnTo>
                  <a:pt x="0" y="148284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28000"/>
            </a:blip>
            <a:stretch>
              <a:fillRect/>
            </a:stretch>
          </a:blipFill>
        </p:spPr>
      </p:sp>
      <p:grpSp>
        <p:nvGrpSpPr>
          <p:cNvPr id="2" name="Group 10"/>
          <p:cNvGrpSpPr/>
          <p:nvPr/>
        </p:nvGrpSpPr>
        <p:grpSpPr>
          <a:xfrm>
            <a:off x="977265" y="914400"/>
            <a:ext cx="15419070" cy="7315200"/>
            <a:chOff x="0" y="0"/>
            <a:chExt cx="812800" cy="4121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412124"/>
            </a:xfrm>
            <a:custGeom>
              <a:avLst/>
              <a:gdLst/>
              <a:ahLst/>
              <a:cxnLst/>
              <a:rect l="l" t="t" r="r" b="b"/>
              <a:pathLst>
                <a:path w="812800" h="412124">
                  <a:moveTo>
                    <a:pt x="0" y="0"/>
                  </a:moveTo>
                  <a:lnTo>
                    <a:pt x="812800" y="0"/>
                  </a:lnTo>
                  <a:lnTo>
                    <a:pt x="812800" y="412124"/>
                  </a:lnTo>
                  <a:lnTo>
                    <a:pt x="0" y="412124"/>
                  </a:lnTo>
                  <a:close/>
                </a:path>
              </a:pathLst>
            </a:custGeom>
            <a:solidFill>
              <a:srgbClr val="EDDEC6"/>
            </a:solidFill>
            <a:ln w="19050" cap="sq">
              <a:solidFill>
                <a:srgbClr val="7A5139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4597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8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95400" y="1113472"/>
            <a:ext cx="147828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latin typeface="Gabriola" pitchFamily="82" charset="0"/>
              </a:rPr>
              <a:t>Hair Restoration Surgeon UK</a:t>
            </a:r>
            <a:endParaRPr lang="en-US" sz="9600" dirty="0">
              <a:latin typeface="Gabriola" pitchFamily="82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514272" y="2924175"/>
            <a:ext cx="14411528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 smtClean="0">
                <a:latin typeface="Gabriola" pitchFamily="82" charset="0"/>
              </a:rPr>
              <a:t>Choose a trusted </a:t>
            </a:r>
            <a:r>
              <a:rPr lang="en-US" sz="8000" b="1" dirty="0" smtClean="0">
                <a:latin typeface="Gabriola" pitchFamily="82" charset="0"/>
                <a:hlinkClick r:id="rId3"/>
              </a:rPr>
              <a:t>hair restoration surgeon in UK</a:t>
            </a:r>
            <a:r>
              <a:rPr lang="en-US" sz="8000" dirty="0" smtClean="0">
                <a:latin typeface="Gabriola" pitchFamily="82" charset="0"/>
              </a:rPr>
              <a:t> delivering natural hair transplant results through advanced techniques, personalised care, and proven expertise.</a:t>
            </a:r>
            <a:endParaRPr lang="en-US" sz="80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-1" y="-1"/>
            <a:ext cx="17373601" cy="9144001"/>
          </a:xfrm>
          <a:custGeom>
            <a:avLst/>
            <a:gdLst/>
            <a:ahLst/>
            <a:cxnLst/>
            <a:rect l="l" t="t" r="r" b="b"/>
            <a:pathLst>
              <a:path w="18535573" h="14828458">
                <a:moveTo>
                  <a:pt x="0" y="0"/>
                </a:moveTo>
                <a:lnTo>
                  <a:pt x="18535572" y="0"/>
                </a:lnTo>
                <a:lnTo>
                  <a:pt x="18535572" y="14828458"/>
                </a:lnTo>
                <a:lnTo>
                  <a:pt x="0" y="148284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28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77265" y="914400"/>
            <a:ext cx="15419070" cy="7315200"/>
            <a:chOff x="0" y="0"/>
            <a:chExt cx="812800" cy="4121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412124"/>
            </a:xfrm>
            <a:custGeom>
              <a:avLst/>
              <a:gdLst/>
              <a:ahLst/>
              <a:cxnLst/>
              <a:rect l="l" t="t" r="r" b="b"/>
              <a:pathLst>
                <a:path w="812800" h="412124">
                  <a:moveTo>
                    <a:pt x="0" y="0"/>
                  </a:moveTo>
                  <a:lnTo>
                    <a:pt x="812800" y="0"/>
                  </a:lnTo>
                  <a:lnTo>
                    <a:pt x="812800" y="412124"/>
                  </a:lnTo>
                  <a:lnTo>
                    <a:pt x="0" y="412124"/>
                  </a:lnTo>
                  <a:close/>
                </a:path>
              </a:pathLst>
            </a:custGeom>
            <a:solidFill>
              <a:srgbClr val="EDDEC6"/>
            </a:solidFill>
            <a:ln w="19050" cap="sq">
              <a:solidFill>
                <a:srgbClr val="7A5139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812800" cy="4597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8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5024335" y="990600"/>
            <a:ext cx="7391401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1500" b="1" dirty="0" smtClean="0">
                <a:latin typeface="Gabriola" pitchFamily="82" charset="0"/>
              </a:rPr>
              <a:t>Contact Us</a:t>
            </a:r>
            <a:endParaRPr lang="en-US" sz="11500" dirty="0">
              <a:latin typeface="Gabriola" pitchFamily="82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95400" y="2895600"/>
            <a:ext cx="1478280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latin typeface="Gabriola" pitchFamily="82" charset="0"/>
              </a:rPr>
              <a:t>About: </a:t>
            </a:r>
            <a:r>
              <a:rPr lang="en-US" sz="4000" dirty="0" smtClean="0">
                <a:latin typeface="Gabriola" pitchFamily="82" charset="0"/>
              </a:rPr>
              <a:t>Dr. Ditta Hair Transplants provides expert, natural-looking hair restoration across the UK, led by GMC-registered surgeon Dr. Ditta, delivering outstanding, proven patient results.</a:t>
            </a:r>
          </a:p>
          <a:p>
            <a:pPr algn="ctr"/>
            <a:endParaRPr lang="en-US" sz="4000" dirty="0">
              <a:latin typeface="Gabriola" pitchFamily="82" charset="0"/>
            </a:endParaRPr>
          </a:p>
          <a:p>
            <a:pPr algn="ctr"/>
            <a:r>
              <a:rPr lang="en-US" sz="4000" b="1" dirty="0">
                <a:latin typeface="Gabriola" pitchFamily="82" charset="0"/>
              </a:rPr>
              <a:t>Address: </a:t>
            </a:r>
            <a:r>
              <a:rPr lang="sv-SE" sz="4000" dirty="0" smtClean="0">
                <a:latin typeface="Gabriola" pitchFamily="82" charset="0"/>
              </a:rPr>
              <a:t>Cheshire, London, Manchester, England, UK</a:t>
            </a:r>
            <a:endParaRPr lang="en-US" sz="4000" dirty="0" smtClean="0">
              <a:latin typeface="Gabriola" pitchFamily="82" charset="0"/>
            </a:endParaRPr>
          </a:p>
          <a:p>
            <a:pPr algn="ctr"/>
            <a:endParaRPr lang="en-US" sz="4000" dirty="0">
              <a:latin typeface="Gabriola" pitchFamily="82" charset="0"/>
            </a:endParaRPr>
          </a:p>
          <a:p>
            <a:pPr algn="ctr"/>
            <a:r>
              <a:rPr lang="en-US" sz="4000" b="1" dirty="0">
                <a:latin typeface="Gabriola" pitchFamily="82" charset="0"/>
              </a:rPr>
              <a:t>Phone No.: </a:t>
            </a:r>
            <a:r>
              <a:rPr lang="en-US" sz="4000" dirty="0" smtClean="0">
                <a:latin typeface="Gabriola" pitchFamily="82" charset="0"/>
              </a:rPr>
              <a:t>07300 825 826</a:t>
            </a:r>
          </a:p>
          <a:p>
            <a:pPr algn="ctr"/>
            <a:endParaRPr lang="en-US" sz="4000" dirty="0">
              <a:latin typeface="Gabriola" pitchFamily="82" charset="0"/>
            </a:endParaRPr>
          </a:p>
          <a:p>
            <a:pPr algn="ctr"/>
            <a:r>
              <a:rPr lang="en-US" sz="4000" b="1" dirty="0" smtClean="0">
                <a:latin typeface="Gabriola" pitchFamily="82" charset="0"/>
              </a:rPr>
              <a:t>Website: </a:t>
            </a:r>
            <a:r>
              <a:rPr lang="en-US" sz="4000" b="1" dirty="0" smtClean="0">
                <a:latin typeface="Gabriola" pitchFamily="82" charset="0"/>
                <a:hlinkClick r:id="rId3"/>
              </a:rPr>
              <a:t>https://drdittahairtransplant.com/</a:t>
            </a:r>
            <a:endParaRPr lang="en-US" sz="4200" b="1" dirty="0">
              <a:latin typeface="Gabriola" pitchFamily="82" charset="0"/>
            </a:endParaRPr>
          </a:p>
        </p:txBody>
      </p:sp>
      <p:pic>
        <p:nvPicPr>
          <p:cNvPr id="13" name="Picture 12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411200" y="5410200"/>
            <a:ext cx="2324100" cy="2324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="" xmlns:p14="http://schemas.microsoft.com/office/powerpoint/2010/main" val="2252551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143</Words>
  <Application>Microsoft Office PowerPoint</Application>
  <PresentationFormat>Custom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Gabriola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and Brown Vintage Group Project Presentation</dc:title>
  <cp:lastModifiedBy>PC</cp:lastModifiedBy>
  <cp:revision>6</cp:revision>
  <dcterms:created xsi:type="dcterms:W3CDTF">2006-08-16T00:00:00Z</dcterms:created>
  <dcterms:modified xsi:type="dcterms:W3CDTF">2026-07-13T10:05:39Z</dcterms:modified>
  <dc:identifier>DAHOrVWZQxw</dc:identifier>
</cp:coreProperties>
</file>