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Public Sans" charset="1" panose="00000000000000000000"/>
      <p:regular r:id="rId13"/>
    </p:embeddedFont>
    <p:embeddedFont>
      <p:font typeface="Alegreya Sans" charset="1" panose="00000500000000000000"/>
      <p:regular r:id="rId14"/>
    </p:embeddedFont>
    <p:embeddedFont>
      <p:font typeface="Canva Sans" charset="1" panose="020B0503030501040103"/>
      <p:regular r:id="rId15"/>
    </p:embeddedFont>
    <p:embeddedFont>
      <p:font typeface="Canva Sans Bold" charset="1" panose="020B0803030501040103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tel:099087%2006363" TargetMode="External" Type="http://schemas.openxmlformats.org/officeDocument/2006/relationships/hyperlink"/><Relationship Id="rId5" Target="tel:099087%2006363" TargetMode="External" Type="http://schemas.openxmlformats.org/officeDocument/2006/relationships/hyperlink"/><Relationship Id="rId6" Target="https://vsignpvtltd.com" TargetMode="External" Type="http://schemas.openxmlformats.org/officeDocument/2006/relationships/hyperlink"/><Relationship Id="rId7" Target="https://vsignpvtltd.com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4498" y="464472"/>
            <a:ext cx="2121812" cy="1639100"/>
          </a:xfrm>
          <a:custGeom>
            <a:avLst/>
            <a:gdLst/>
            <a:ahLst/>
            <a:cxnLst/>
            <a:rect r="r" b="b" t="t" l="l"/>
            <a:pathLst>
              <a:path h="1639100" w="2121812">
                <a:moveTo>
                  <a:pt x="0" y="0"/>
                </a:moveTo>
                <a:lnTo>
                  <a:pt x="2121812" y="0"/>
                </a:lnTo>
                <a:lnTo>
                  <a:pt x="2121812" y="1639100"/>
                </a:lnTo>
                <a:lnTo>
                  <a:pt x="0" y="163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39192" y="1160197"/>
            <a:ext cx="12696471" cy="2104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44"/>
              </a:lnSpc>
            </a:pPr>
            <a:r>
              <a:rPr lang="en-US" sz="6031" spc="-6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ACP LED SIGN BOARD HYDERABAD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4392552"/>
            <a:ext cx="15823896" cy="559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319"/>
              </a:lnSpc>
            </a:pPr>
            <a:r>
              <a:rPr lang="en-US" sz="3999" spc="147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Premium ACP LED Sign Boards for Modern Business Branding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76451" y="6598324"/>
            <a:ext cx="16646440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ACP LED Sign Board Hyderabad is an effective signage solution for businesses looking for durability, visibility, and a professional appearance.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553969" y="4597119"/>
            <a:ext cx="9180062" cy="4377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Lightweight yet strong structure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Clean and modern appearance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Flexible design possibilities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Suitable for outdoor branding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Easy to customize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Excellent brand visibility</a:t>
            </a:r>
          </a:p>
          <a:p>
            <a:pPr algn="just">
              <a:lnSpc>
                <a:spcPts val="4922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3645092" y="1422178"/>
            <a:ext cx="10750234" cy="2105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2"/>
              </a:lnSpc>
            </a:pPr>
            <a:r>
              <a:rPr lang="en-US" sz="6099" spc="22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Why Businesses Choose </a:t>
            </a:r>
          </a:p>
          <a:p>
            <a:pPr algn="ctr">
              <a:lnSpc>
                <a:spcPts val="5062"/>
              </a:lnSpc>
            </a:pPr>
          </a:p>
          <a:p>
            <a:pPr algn="ctr">
              <a:lnSpc>
                <a:spcPts val="5062"/>
              </a:lnSpc>
            </a:pPr>
            <a:r>
              <a:rPr lang="en-US" sz="6099" spc="22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ACP Sign Boards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74498" y="464472"/>
            <a:ext cx="2121812" cy="1639100"/>
          </a:xfrm>
          <a:custGeom>
            <a:avLst/>
            <a:gdLst/>
            <a:ahLst/>
            <a:cxnLst/>
            <a:rect r="r" b="b" t="t" l="l"/>
            <a:pathLst>
              <a:path h="1639100" w="2121812">
                <a:moveTo>
                  <a:pt x="0" y="0"/>
                </a:moveTo>
                <a:lnTo>
                  <a:pt x="2121812" y="0"/>
                </a:lnTo>
                <a:lnTo>
                  <a:pt x="2121812" y="1639100"/>
                </a:lnTo>
                <a:lnTo>
                  <a:pt x="0" y="163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4498" y="464472"/>
            <a:ext cx="2121812" cy="1639100"/>
          </a:xfrm>
          <a:custGeom>
            <a:avLst/>
            <a:gdLst/>
            <a:ahLst/>
            <a:cxnLst/>
            <a:rect r="r" b="b" t="t" l="l"/>
            <a:pathLst>
              <a:path h="1639100" w="2121812">
                <a:moveTo>
                  <a:pt x="0" y="0"/>
                </a:moveTo>
                <a:lnTo>
                  <a:pt x="2121812" y="0"/>
                </a:lnTo>
                <a:lnTo>
                  <a:pt x="2121812" y="1639100"/>
                </a:lnTo>
                <a:lnTo>
                  <a:pt x="0" y="163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6943" y="3048094"/>
            <a:ext cx="10750234" cy="621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4"/>
              </a:lnSpc>
            </a:pPr>
            <a:r>
              <a:rPr lang="en-US" sz="4499" spc="166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High Visibility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016943" y="7858048"/>
            <a:ext cx="10750234" cy="621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4"/>
              </a:lnSpc>
            </a:pPr>
            <a:r>
              <a:rPr lang="en-US" sz="4499" spc="166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Durable Construction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016943" y="4596693"/>
            <a:ext cx="10750234" cy="621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4"/>
              </a:lnSpc>
            </a:pPr>
            <a:r>
              <a:rPr lang="en-US" sz="4499" spc="166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Professional Appearance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16943" y="6227371"/>
            <a:ext cx="10750234" cy="621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4"/>
              </a:lnSpc>
            </a:pPr>
            <a:r>
              <a:rPr lang="en-US" sz="4499" spc="166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Custom Designs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016943" y="9403001"/>
            <a:ext cx="10750234" cy="621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4"/>
              </a:lnSpc>
            </a:pPr>
            <a:r>
              <a:rPr lang="en-US" sz="4499" spc="166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Energy-Efficient Lighting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96310" y="916867"/>
            <a:ext cx="15045648" cy="829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2"/>
              </a:lnSpc>
            </a:pPr>
            <a:r>
              <a:rPr lang="en-US" sz="6099" spc="22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Benefits of ACP LED Sign Boards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768883" y="2461833"/>
            <a:ext cx="10750234" cy="829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2"/>
              </a:lnSpc>
            </a:pPr>
            <a:r>
              <a:rPr lang="en-US" sz="6099" spc="22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Suitable for Different Businesses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374498" y="464472"/>
            <a:ext cx="2121812" cy="1639100"/>
          </a:xfrm>
          <a:custGeom>
            <a:avLst/>
            <a:gdLst/>
            <a:ahLst/>
            <a:cxnLst/>
            <a:rect r="r" b="b" t="t" l="l"/>
            <a:pathLst>
              <a:path h="1639100" w="2121812">
                <a:moveTo>
                  <a:pt x="0" y="0"/>
                </a:moveTo>
                <a:lnTo>
                  <a:pt x="2121812" y="0"/>
                </a:lnTo>
                <a:lnTo>
                  <a:pt x="2121812" y="1639100"/>
                </a:lnTo>
                <a:lnTo>
                  <a:pt x="0" y="163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316780" y="5374331"/>
            <a:ext cx="12419153" cy="1445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85"/>
              </a:lnSpc>
            </a:pPr>
            <a:r>
              <a:rPr lang="en-US" sz="4199" spc="15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ACP LED Sign Board Hyderabad can be customized</a:t>
            </a:r>
          </a:p>
          <a:p>
            <a:pPr algn="l">
              <a:lnSpc>
                <a:spcPts val="3485"/>
              </a:lnSpc>
            </a:pPr>
            <a:r>
              <a:rPr lang="en-US" sz="4199" spc="15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according to the business type, building design, and</a:t>
            </a:r>
          </a:p>
          <a:p>
            <a:pPr algn="l">
              <a:lnSpc>
                <a:spcPts val="3485"/>
              </a:lnSpc>
            </a:pPr>
            <a:r>
              <a:rPr lang="en-US" sz="4199" spc="15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available installation space.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889246" y="4542400"/>
            <a:ext cx="9180062" cy="4377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3D Acryl</a:t>
            </a: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ic Letters on ACP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Stainless Steel Letters on ACP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Backlit LED Sign Boards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Frontlit LED Sign Boards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Weather-resistant outdoor signage</a:t>
            </a:r>
          </a:p>
          <a:p>
            <a:pPr algn="just" marL="759161" indent="-379581" lvl="1">
              <a:lnSpc>
                <a:spcPts val="4922"/>
              </a:lnSpc>
              <a:spcBef>
                <a:spcPct val="0"/>
              </a:spcBef>
              <a:buFont typeface="Arial"/>
              <a:buChar char="•"/>
            </a:pP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C</a:t>
            </a:r>
            <a:r>
              <a:rPr lang="en-US" sz="3516" spc="130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ustomized sizes and colors</a:t>
            </a:r>
          </a:p>
          <a:p>
            <a:pPr algn="just">
              <a:lnSpc>
                <a:spcPts val="4922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0" y="2680707"/>
            <a:ext cx="19313703" cy="829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2"/>
              </a:lnSpc>
            </a:pPr>
            <a:r>
              <a:rPr lang="en-US" sz="6099" spc="22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ACP LED Sign Board Solutions Include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74498" y="464472"/>
            <a:ext cx="2121812" cy="1639100"/>
          </a:xfrm>
          <a:custGeom>
            <a:avLst/>
            <a:gdLst/>
            <a:ahLst/>
            <a:cxnLst/>
            <a:rect r="r" b="b" t="t" l="l"/>
            <a:pathLst>
              <a:path h="1639100" w="2121812">
                <a:moveTo>
                  <a:pt x="0" y="0"/>
                </a:moveTo>
                <a:lnTo>
                  <a:pt x="2121812" y="0"/>
                </a:lnTo>
                <a:lnTo>
                  <a:pt x="2121812" y="1639100"/>
                </a:lnTo>
                <a:lnTo>
                  <a:pt x="0" y="163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4498" y="464472"/>
            <a:ext cx="2121812" cy="1639100"/>
          </a:xfrm>
          <a:custGeom>
            <a:avLst/>
            <a:gdLst/>
            <a:ahLst/>
            <a:cxnLst/>
            <a:rect r="r" b="b" t="t" l="l"/>
            <a:pathLst>
              <a:path h="1639100" w="2121812">
                <a:moveTo>
                  <a:pt x="0" y="0"/>
                </a:moveTo>
                <a:lnTo>
                  <a:pt x="2121812" y="0"/>
                </a:lnTo>
                <a:lnTo>
                  <a:pt x="2121812" y="1639100"/>
                </a:lnTo>
                <a:lnTo>
                  <a:pt x="0" y="163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643012" y="340978"/>
            <a:ext cx="938339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Our</a:t>
            </a:r>
            <a:r>
              <a:rPr lang="en-US" b="true" sz="5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Signage Process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771034" y="2293384"/>
            <a:ext cx="6745932" cy="69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From</a:t>
            </a:r>
            <a:r>
              <a:rPr lang="en-US" sz="40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Design to Installation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21836" y="4563110"/>
            <a:ext cx="598484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ite Survey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21836" y="6219825"/>
            <a:ext cx="557316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esign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21836" y="7699439"/>
            <a:ext cx="557316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abrication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321836" y="9175179"/>
            <a:ext cx="557316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Inst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allation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4498" y="464472"/>
            <a:ext cx="2121812" cy="1639100"/>
          </a:xfrm>
          <a:custGeom>
            <a:avLst/>
            <a:gdLst/>
            <a:ahLst/>
            <a:cxnLst/>
            <a:rect r="r" b="b" t="t" l="l"/>
            <a:pathLst>
              <a:path h="1639100" w="2121812">
                <a:moveTo>
                  <a:pt x="0" y="0"/>
                </a:moveTo>
                <a:lnTo>
                  <a:pt x="2121812" y="0"/>
                </a:lnTo>
                <a:lnTo>
                  <a:pt x="2121812" y="1639100"/>
                </a:lnTo>
                <a:lnTo>
                  <a:pt x="0" y="1639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945770" y="3748112"/>
            <a:ext cx="5603528" cy="3108090"/>
          </a:xfrm>
          <a:custGeom>
            <a:avLst/>
            <a:gdLst/>
            <a:ahLst/>
            <a:cxnLst/>
            <a:rect r="r" b="b" t="t" l="l"/>
            <a:pathLst>
              <a:path h="3108090" w="5603528">
                <a:moveTo>
                  <a:pt x="0" y="0"/>
                </a:moveTo>
                <a:lnTo>
                  <a:pt x="5603528" y="0"/>
                </a:lnTo>
                <a:lnTo>
                  <a:pt x="5603528" y="3108091"/>
                </a:lnTo>
                <a:lnTo>
                  <a:pt x="0" y="31080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757183" y="226347"/>
            <a:ext cx="9772501" cy="1159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39"/>
              </a:lnSpc>
              <a:spcBef>
                <a:spcPct val="0"/>
              </a:spcBef>
            </a:pPr>
            <a:r>
              <a:rPr lang="en-US" sz="6099" spc="22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Make </a:t>
            </a:r>
            <a:r>
              <a:rPr lang="en-US" sz="6099" spc="225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Your Brand More Visible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4240" y="2185067"/>
            <a:ext cx="17159519" cy="765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spc="147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C</a:t>
            </a:r>
            <a:r>
              <a:rPr lang="en-US" sz="3999" spc="147">
                <a:solidFill>
                  <a:srgbClr val="0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ontact V Sign Enterprise Pvt. Ltd.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55593" y="4208358"/>
            <a:ext cx="178727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ebsite: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-815984" y="5640747"/>
            <a:ext cx="557316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Ph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one: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-815984" y="7068862"/>
            <a:ext cx="557316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Em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ail: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05864" y="5640747"/>
            <a:ext cx="644215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4" tooltip="tel:099087%2006363"/>
              </a:rPr>
              <a:t>099087</a:t>
            </a:r>
            <a:r>
              <a:rPr lang="en-US" sz="33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5" tooltip="tel:099087%2006363"/>
              </a:rPr>
              <a:t> 06363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840359" y="7068862"/>
            <a:ext cx="557316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vs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ign.pvtlt@gmail.com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840359" y="4219729"/>
            <a:ext cx="557316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vsignpvtltd.com"/>
              </a:rPr>
              <a:t>www.vs</a:t>
            </a:r>
            <a:r>
              <a:rPr lang="en-US" sz="33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7" tooltip="https://vsignpvtltd.com"/>
              </a:rPr>
              <a:t>ignpvtltd.com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540308" y="8153760"/>
            <a:ext cx="13718992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plot no : 27 &amp;28, Plot No. 27, R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 Number 1, Samathapuri Colony, New Nagole, Samathapuri, Kothapet, Hyderabad, Telangana 500102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-637352" y="8496977"/>
            <a:ext cx="557316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Address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DAHTNNCv058</dc:identifier>
  <dcterms:modified xsi:type="dcterms:W3CDTF">2011-08-01T06:04:30Z</dcterms:modified>
  <cp:revision>1</cp:revision>
  <dc:title>ACP LED Sign Board Hyderabad</dc:title>
</cp:coreProperties>
</file>