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Londrina Solid" charset="1" panose="000005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https://vsignpvtltd.com" TargetMode="External" Type="http://schemas.openxmlformats.org/officeDocument/2006/relationships/hyperlink"/><Relationship Id="rId11"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https://vsignpvtltd.com/led-sign-board/" TargetMode="External" Type="http://schemas.openxmlformats.org/officeDocument/2006/relationships/hyperlink"/><Relationship Id="rId9"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6.png" Type="http://schemas.openxmlformats.org/officeDocument/2006/relationships/image"/><Relationship Id="rId9" Target="../media/image1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http://www.vsignpvtltd.com" TargetMode="External" Type="http://schemas.openxmlformats.org/officeDocument/2006/relationships/hyperlink"/><Relationship Id="rId11" Target="../media/image9.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0279" y="1506029"/>
            <a:ext cx="2941045" cy="4715961"/>
          </a:xfrm>
          <a:custGeom>
            <a:avLst/>
            <a:gdLst/>
            <a:ahLst/>
            <a:cxnLst/>
            <a:rect r="r" b="b" t="t" l="l"/>
            <a:pathLst>
              <a:path h="4715961" w="2941045">
                <a:moveTo>
                  <a:pt x="0" y="0"/>
                </a:moveTo>
                <a:lnTo>
                  <a:pt x="2941045" y="0"/>
                </a:lnTo>
                <a:lnTo>
                  <a:pt x="2941045" y="4715960"/>
                </a:lnTo>
                <a:lnTo>
                  <a:pt x="0" y="47159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91656">
            <a:off x="1521044" y="6759746"/>
            <a:ext cx="2533667" cy="2446140"/>
          </a:xfrm>
          <a:custGeom>
            <a:avLst/>
            <a:gdLst/>
            <a:ahLst/>
            <a:cxnLst/>
            <a:rect r="r" b="b" t="t" l="l"/>
            <a:pathLst>
              <a:path h="2446140" w="2533667">
                <a:moveTo>
                  <a:pt x="0" y="0"/>
                </a:moveTo>
                <a:lnTo>
                  <a:pt x="2533666" y="0"/>
                </a:lnTo>
                <a:lnTo>
                  <a:pt x="2533666" y="2446140"/>
                </a:lnTo>
                <a:lnTo>
                  <a:pt x="0" y="24461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4" id="4"/>
          <p:cNvSpPr/>
          <p:nvPr/>
        </p:nvSpPr>
        <p:spPr>
          <a:xfrm flipH="false" flipV="false" rot="-9446235">
            <a:off x="14669258" y="7233106"/>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4894097">
            <a:off x="-1601361" y="-382665"/>
            <a:ext cx="4683280" cy="4266043"/>
          </a:xfrm>
          <a:custGeom>
            <a:avLst/>
            <a:gdLst/>
            <a:ahLst/>
            <a:cxnLst/>
            <a:rect r="r" b="b" t="t" l="l"/>
            <a:pathLst>
              <a:path h="4266043" w="4683280">
                <a:moveTo>
                  <a:pt x="0" y="0"/>
                </a:moveTo>
                <a:lnTo>
                  <a:pt x="4683281" y="0"/>
                </a:lnTo>
                <a:lnTo>
                  <a:pt x="4683281" y="4266043"/>
                </a:lnTo>
                <a:lnTo>
                  <a:pt x="0" y="42660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0"/>
            <a:stretch>
              <a:fillRect l="-1514" t="0" r="0" b="0"/>
            </a:stretch>
          </a:blipFill>
        </p:spPr>
      </p:sp>
      <p:sp>
        <p:nvSpPr>
          <p:cNvPr name="TextBox 7" id="7"/>
          <p:cNvSpPr txBox="true"/>
          <p:nvPr/>
        </p:nvSpPr>
        <p:spPr>
          <a:xfrm rot="0">
            <a:off x="5445071" y="2289037"/>
            <a:ext cx="9228030" cy="864909"/>
          </a:xfrm>
          <a:prstGeom prst="rect">
            <a:avLst/>
          </a:prstGeom>
        </p:spPr>
        <p:txBody>
          <a:bodyPr anchor="t" rtlCol="false" tIns="0" lIns="0" bIns="0" rIns="0">
            <a:spAutoFit/>
          </a:bodyPr>
          <a:lstStyle/>
          <a:p>
            <a:pPr algn="ctr">
              <a:lnSpc>
                <a:spcPts val="6927"/>
              </a:lnSpc>
              <a:spcBef>
                <a:spcPct val="0"/>
              </a:spcBef>
            </a:pPr>
            <a:r>
              <a:rPr lang="en-US" sz="4948">
                <a:solidFill>
                  <a:srgbClr val="000000"/>
                </a:solidFill>
                <a:latin typeface="Londrina Solid"/>
                <a:ea typeface="Londrina Solid"/>
                <a:cs typeface="Londrina Solid"/>
                <a:sym typeface="Londrina Solid"/>
              </a:rPr>
              <a:t>V Sign Enterprises Pvt. Ltd.</a:t>
            </a:r>
          </a:p>
        </p:txBody>
      </p:sp>
      <p:sp>
        <p:nvSpPr>
          <p:cNvPr name="TextBox 8" id="8"/>
          <p:cNvSpPr txBox="true"/>
          <p:nvPr/>
        </p:nvSpPr>
        <p:spPr>
          <a:xfrm rot="0">
            <a:off x="4354305" y="4376243"/>
            <a:ext cx="11409562" cy="2887065"/>
          </a:xfrm>
          <a:prstGeom prst="rect">
            <a:avLst/>
          </a:prstGeom>
        </p:spPr>
        <p:txBody>
          <a:bodyPr anchor="t" rtlCol="false" tIns="0" lIns="0" bIns="0" rIns="0">
            <a:spAutoFit/>
          </a:bodyPr>
          <a:lstStyle/>
          <a:p>
            <a:pPr algn="ctr">
              <a:lnSpc>
                <a:spcPts val="5720"/>
              </a:lnSpc>
              <a:spcBef>
                <a:spcPct val="0"/>
              </a:spcBef>
            </a:pPr>
            <a:r>
              <a:rPr lang="en-US" sz="4086">
                <a:solidFill>
                  <a:srgbClr val="000000"/>
                </a:solidFill>
                <a:latin typeface="Londrina Solid"/>
                <a:ea typeface="Londrina Solid"/>
                <a:cs typeface="Londrina Solid"/>
                <a:sym typeface="Londrina Solid"/>
              </a:rPr>
              <a:t>Transforming Businesses with Premium Signage Solutions</a:t>
            </a:r>
          </a:p>
          <a:p>
            <a:pPr algn="ctr">
              <a:lnSpc>
                <a:spcPts val="5720"/>
              </a:lnSpc>
              <a:spcBef>
                <a:spcPct val="0"/>
              </a:spcBef>
            </a:pPr>
          </a:p>
          <a:p>
            <a:pPr algn="ctr">
              <a:lnSpc>
                <a:spcPts val="5720"/>
              </a:lnSpc>
              <a:spcBef>
                <a:spcPct val="0"/>
              </a:spcBef>
            </a:pPr>
          </a:p>
          <a:p>
            <a:pPr algn="ctr">
              <a:lnSpc>
                <a:spcPts val="5720"/>
              </a:lnSpc>
              <a:spcBef>
                <a:spcPct val="0"/>
              </a:spcBef>
            </a:pPr>
            <a:r>
              <a:rPr lang="en-US" sz="4086">
                <a:solidFill>
                  <a:srgbClr val="000000"/>
                </a:solidFill>
                <a:latin typeface="Londrina Solid"/>
                <a:ea typeface="Londrina Solid"/>
                <a:cs typeface="Londrina Solid"/>
                <a:sym typeface="Londrina Solid"/>
              </a:rPr>
              <a:t>We Design • We Manufacture • We Install</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2791656">
            <a:off x="933103" y="4324174"/>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3780354" y="1566457"/>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345162" y="7424511"/>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619702" y="707793"/>
            <a:ext cx="1878291" cy="2615342"/>
          </a:xfrm>
          <a:custGeom>
            <a:avLst/>
            <a:gdLst/>
            <a:ahLst/>
            <a:cxnLst/>
            <a:rect r="r" b="b" t="t" l="l"/>
            <a:pathLst>
              <a:path h="2615342" w="1878291">
                <a:moveTo>
                  <a:pt x="0" y="0"/>
                </a:moveTo>
                <a:lnTo>
                  <a:pt x="1878291" y="0"/>
                </a:lnTo>
                <a:lnTo>
                  <a:pt x="1878291" y="2615342"/>
                </a:lnTo>
                <a:lnTo>
                  <a:pt x="0" y="261534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4270263" y="2426823"/>
            <a:ext cx="10934158" cy="1120132"/>
          </a:xfrm>
          <a:prstGeom prst="rect">
            <a:avLst/>
          </a:prstGeom>
        </p:spPr>
        <p:txBody>
          <a:bodyPr anchor="t" rtlCol="false" tIns="0" lIns="0" bIns="0" rIns="0">
            <a:spAutoFit/>
          </a:bodyPr>
          <a:lstStyle/>
          <a:p>
            <a:pPr algn="ctr">
              <a:lnSpc>
                <a:spcPts val="9135"/>
              </a:lnSpc>
              <a:spcBef>
                <a:spcPct val="0"/>
              </a:spcBef>
            </a:pPr>
            <a:r>
              <a:rPr lang="en-US" sz="6525">
                <a:solidFill>
                  <a:srgbClr val="000000"/>
                </a:solidFill>
                <a:latin typeface="Londrina Solid"/>
                <a:ea typeface="Londrina Solid"/>
                <a:cs typeface="Londrina Solid"/>
                <a:sym typeface="Londrina Solid"/>
              </a:rPr>
              <a:t>Who We Are</a:t>
            </a:r>
          </a:p>
        </p:txBody>
      </p:sp>
      <p:sp>
        <p:nvSpPr>
          <p:cNvPr name="TextBox 8" id="8"/>
          <p:cNvSpPr txBox="true"/>
          <p:nvPr/>
        </p:nvSpPr>
        <p:spPr>
          <a:xfrm rot="0">
            <a:off x="3497993" y="5414009"/>
            <a:ext cx="12478697" cy="3048401"/>
          </a:xfrm>
          <a:prstGeom prst="rect">
            <a:avLst/>
          </a:prstGeom>
        </p:spPr>
        <p:txBody>
          <a:bodyPr anchor="t" rtlCol="false" tIns="0" lIns="0" bIns="0" rIns="0">
            <a:spAutoFit/>
          </a:bodyPr>
          <a:lstStyle/>
          <a:p>
            <a:pPr algn="ctr">
              <a:lnSpc>
                <a:spcPts val="4866"/>
              </a:lnSpc>
              <a:spcBef>
                <a:spcPct val="0"/>
              </a:spcBef>
            </a:pPr>
            <a:r>
              <a:rPr lang="en-US" sz="3475" u="sng">
                <a:solidFill>
                  <a:srgbClr val="000000"/>
                </a:solidFill>
                <a:latin typeface="Londrina Solid"/>
                <a:ea typeface="Londrina Solid"/>
                <a:cs typeface="Londrina Solid"/>
                <a:sym typeface="Londrina Solid"/>
                <a:hlinkClick r:id="rId10" tooltip="https://vsignpvtltd.com"/>
              </a:rPr>
              <a:t>V Sign Enterprises Pvt. Ltd.</a:t>
            </a:r>
            <a:r>
              <a:rPr lang="en-US" sz="3475">
                <a:solidFill>
                  <a:srgbClr val="000000"/>
                </a:solidFill>
                <a:latin typeface="Londrina Solid"/>
                <a:ea typeface="Londrina Solid"/>
                <a:cs typeface="Londrina Solid"/>
                <a:sym typeface="Londrina Solid"/>
              </a:rPr>
              <a:t> is one of Hyderabad's trusted signage companies, delivering innovative branding solutions for businesses of every size. Our experienced team combines creativity, quality materials, and precision craftsmanship to manufacture signage that strengthens brand visibility. </a:t>
            </a:r>
          </a:p>
        </p:txBody>
      </p:sp>
      <p:sp>
        <p:nvSpPr>
          <p:cNvPr name="Freeform 9" id="9"/>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1"/>
            <a:stretch>
              <a:fillRect l="-1514"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91656">
            <a:off x="499381" y="3351505"/>
            <a:ext cx="2533667" cy="2446140"/>
          </a:xfrm>
          <a:custGeom>
            <a:avLst/>
            <a:gdLst/>
            <a:ahLst/>
            <a:cxnLst/>
            <a:rect r="r" b="b" t="t" l="l"/>
            <a:pathLst>
              <a:path h="2446140" w="2533667">
                <a:moveTo>
                  <a:pt x="0" y="0"/>
                </a:moveTo>
                <a:lnTo>
                  <a:pt x="2533666" y="0"/>
                </a:lnTo>
                <a:lnTo>
                  <a:pt x="2533666"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6213967" y="7764644"/>
            <a:ext cx="1495556" cy="1443891"/>
          </a:xfrm>
          <a:custGeom>
            <a:avLst/>
            <a:gdLst/>
            <a:ahLst/>
            <a:cxnLst/>
            <a:rect r="r" b="b" t="t" l="l"/>
            <a:pathLst>
              <a:path h="1443891" w="1495556">
                <a:moveTo>
                  <a:pt x="0" y="0"/>
                </a:moveTo>
                <a:lnTo>
                  <a:pt x="1495556" y="0"/>
                </a:lnTo>
                <a:lnTo>
                  <a:pt x="1495556" y="1443891"/>
                </a:lnTo>
                <a:lnTo>
                  <a:pt x="0" y="14438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213057" y="59635"/>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68539" y="1319871"/>
            <a:ext cx="16550921" cy="1236702"/>
          </a:xfrm>
          <a:prstGeom prst="rect">
            <a:avLst/>
          </a:prstGeom>
        </p:spPr>
        <p:txBody>
          <a:bodyPr anchor="t" rtlCol="false" tIns="0" lIns="0" bIns="0" rIns="0">
            <a:spAutoFit/>
          </a:bodyPr>
          <a:lstStyle/>
          <a:p>
            <a:pPr algn="ctr">
              <a:lnSpc>
                <a:spcPts val="10060"/>
              </a:lnSpc>
              <a:spcBef>
                <a:spcPct val="0"/>
              </a:spcBef>
            </a:pPr>
            <a:r>
              <a:rPr lang="en-US" sz="7185">
                <a:solidFill>
                  <a:srgbClr val="000000"/>
                </a:solidFill>
                <a:latin typeface="Londrina Solid"/>
                <a:ea typeface="Londrina Solid"/>
                <a:cs typeface="Londrina Solid"/>
                <a:sym typeface="Londrina Solid"/>
              </a:rPr>
              <a:t>Our Services</a:t>
            </a:r>
          </a:p>
        </p:txBody>
      </p:sp>
      <p:sp>
        <p:nvSpPr>
          <p:cNvPr name="TextBox 7" id="7"/>
          <p:cNvSpPr txBox="true"/>
          <p:nvPr/>
        </p:nvSpPr>
        <p:spPr>
          <a:xfrm rot="0">
            <a:off x="2591712" y="4052979"/>
            <a:ext cx="4267299" cy="3138209"/>
          </a:xfrm>
          <a:prstGeom prst="rect">
            <a:avLst/>
          </a:prstGeom>
        </p:spPr>
        <p:txBody>
          <a:bodyPr anchor="t" rtlCol="false" tIns="0" lIns="0" bIns="0" rIns="0">
            <a:spAutoFit/>
          </a:bodyPr>
          <a:lstStyle/>
          <a:p>
            <a:pPr algn="l" marL="771508" indent="-385754" lvl="1">
              <a:lnSpc>
                <a:spcPts val="5002"/>
              </a:lnSpc>
              <a:buFont typeface="Arial"/>
              <a:buChar char="•"/>
            </a:pPr>
            <a:r>
              <a:rPr lang="en-US" sz="3573" u="sng">
                <a:solidFill>
                  <a:srgbClr val="000000"/>
                </a:solidFill>
                <a:latin typeface="Londrina Solid"/>
                <a:ea typeface="Londrina Solid"/>
                <a:cs typeface="Londrina Solid"/>
                <a:sym typeface="Londrina Solid"/>
                <a:hlinkClick r:id="rId8" tooltip="https://vsignpvtltd.com/led-sign-board/"/>
              </a:rPr>
              <a:t>LED Sign Boards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ACP LED Sign Boards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Glow Sign Boards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Acrylic Sign Boards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3D Letter Signage</a:t>
            </a:r>
          </a:p>
        </p:txBody>
      </p:sp>
      <p:sp>
        <p:nvSpPr>
          <p:cNvPr name="TextBox 8" id="8"/>
          <p:cNvSpPr txBox="true"/>
          <p:nvPr/>
        </p:nvSpPr>
        <p:spPr>
          <a:xfrm rot="0">
            <a:off x="9163050" y="3833340"/>
            <a:ext cx="5233889" cy="3138209"/>
          </a:xfrm>
          <a:prstGeom prst="rect">
            <a:avLst/>
          </a:prstGeom>
        </p:spPr>
        <p:txBody>
          <a:bodyPr anchor="t" rtlCol="false" tIns="0" lIns="0" bIns="0" rIns="0">
            <a:spAutoFit/>
          </a:bodyPr>
          <a:lstStyle/>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SS Letter Sign Boards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Terrace LED Signage</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Indoor &amp; Outdoor Signage</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Corporate Branding</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Custom Signage Solutions</a:t>
            </a:r>
          </a:p>
        </p:txBody>
      </p:sp>
      <p:sp>
        <p:nvSpPr>
          <p:cNvPr name="Freeform 9" id="9"/>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9"/>
            <a:stretch>
              <a:fillRect l="-1514"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91656">
            <a:off x="14061078" y="1285749"/>
            <a:ext cx="2533667" cy="2446140"/>
          </a:xfrm>
          <a:custGeom>
            <a:avLst/>
            <a:gdLst/>
            <a:ahLst/>
            <a:cxnLst/>
            <a:rect r="r" b="b" t="t" l="l"/>
            <a:pathLst>
              <a:path h="2446140" w="2533667">
                <a:moveTo>
                  <a:pt x="0" y="0"/>
                </a:moveTo>
                <a:lnTo>
                  <a:pt x="2533667" y="0"/>
                </a:lnTo>
                <a:lnTo>
                  <a:pt x="2533667" y="2446141"/>
                </a:lnTo>
                <a:lnTo>
                  <a:pt x="0" y="24461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9446235">
            <a:off x="15345162" y="7424511"/>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false" rot="1635141">
            <a:off x="392355" y="346676"/>
            <a:ext cx="3657792" cy="2600358"/>
          </a:xfrm>
          <a:custGeom>
            <a:avLst/>
            <a:gdLst/>
            <a:ahLst/>
            <a:cxnLst/>
            <a:rect r="r" b="b" t="t" l="l"/>
            <a:pathLst>
              <a:path h="2600358" w="3657792">
                <a:moveTo>
                  <a:pt x="3657792" y="0"/>
                </a:moveTo>
                <a:lnTo>
                  <a:pt x="0" y="0"/>
                </a:lnTo>
                <a:lnTo>
                  <a:pt x="0" y="2600358"/>
                </a:lnTo>
                <a:lnTo>
                  <a:pt x="3657792" y="2600358"/>
                </a:lnTo>
                <a:lnTo>
                  <a:pt x="3657792"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6133807" y="2454596"/>
            <a:ext cx="5491460" cy="1045886"/>
          </a:xfrm>
          <a:prstGeom prst="rect">
            <a:avLst/>
          </a:prstGeom>
        </p:spPr>
        <p:txBody>
          <a:bodyPr anchor="t" rtlCol="false" tIns="0" lIns="0" bIns="0" rIns="0">
            <a:spAutoFit/>
          </a:bodyPr>
          <a:lstStyle/>
          <a:p>
            <a:pPr algn="ctr">
              <a:lnSpc>
                <a:spcPts val="8502"/>
              </a:lnSpc>
              <a:spcBef>
                <a:spcPct val="0"/>
              </a:spcBef>
            </a:pPr>
            <a:r>
              <a:rPr lang="en-US" sz="6073">
                <a:solidFill>
                  <a:srgbClr val="000000"/>
                </a:solidFill>
                <a:latin typeface="Londrina Solid"/>
                <a:ea typeface="Londrina Solid"/>
                <a:cs typeface="Londrina Solid"/>
                <a:sym typeface="Londrina Solid"/>
              </a:rPr>
              <a:t>Why Choose V Sign?</a:t>
            </a:r>
          </a:p>
        </p:txBody>
      </p:sp>
      <p:sp>
        <p:nvSpPr>
          <p:cNvPr name="TextBox 7" id="7"/>
          <p:cNvSpPr txBox="true"/>
          <p:nvPr/>
        </p:nvSpPr>
        <p:spPr>
          <a:xfrm rot="0">
            <a:off x="2221251" y="5057775"/>
            <a:ext cx="5351363" cy="2509559"/>
          </a:xfrm>
          <a:prstGeom prst="rect">
            <a:avLst/>
          </a:prstGeom>
        </p:spPr>
        <p:txBody>
          <a:bodyPr anchor="t" rtlCol="false" tIns="0" lIns="0" bIns="0" rIns="0">
            <a:spAutoFit/>
          </a:bodyPr>
          <a:lstStyle/>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Experienced Professionals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Premium Materials</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 Modern Manufacturing</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 Creative Designs</a:t>
            </a:r>
          </a:p>
        </p:txBody>
      </p:sp>
      <p:sp>
        <p:nvSpPr>
          <p:cNvPr name="TextBox 8" id="8"/>
          <p:cNvSpPr txBox="true"/>
          <p:nvPr/>
        </p:nvSpPr>
        <p:spPr>
          <a:xfrm rot="0">
            <a:off x="8879537" y="5057775"/>
            <a:ext cx="5689501" cy="2509559"/>
          </a:xfrm>
          <a:prstGeom prst="rect">
            <a:avLst/>
          </a:prstGeom>
        </p:spPr>
        <p:txBody>
          <a:bodyPr anchor="t" rtlCol="false" tIns="0" lIns="0" bIns="0" rIns="0">
            <a:spAutoFit/>
          </a:bodyPr>
          <a:lstStyle/>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Competitive Pricing</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On-Time Delivery</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 Professional Installation</a:t>
            </a:r>
          </a:p>
          <a:p>
            <a:pPr algn="l" marL="771508" indent="-385754" lvl="1">
              <a:lnSpc>
                <a:spcPts val="5002"/>
              </a:lnSpc>
              <a:buFont typeface="Arial"/>
              <a:buChar char="•"/>
            </a:pPr>
            <a:r>
              <a:rPr lang="en-US" sz="3573">
                <a:solidFill>
                  <a:srgbClr val="000000"/>
                </a:solidFill>
                <a:latin typeface="Londrina Solid"/>
                <a:ea typeface="Londrina Solid"/>
                <a:cs typeface="Londrina Solid"/>
                <a:sym typeface="Londrina Solid"/>
              </a:rPr>
              <a:t> Excellent Customer Support</a:t>
            </a:r>
          </a:p>
        </p:txBody>
      </p:sp>
      <p:sp>
        <p:nvSpPr>
          <p:cNvPr name="Freeform 9" id="9"/>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0"/>
            <a:stretch>
              <a:fillRect l="-1514"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91656">
            <a:off x="933103" y="4324174"/>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4061078" y="1285749"/>
            <a:ext cx="2533667" cy="2446140"/>
          </a:xfrm>
          <a:custGeom>
            <a:avLst/>
            <a:gdLst/>
            <a:ahLst/>
            <a:cxnLst/>
            <a:rect r="r" b="b" t="t" l="l"/>
            <a:pathLst>
              <a:path h="2446140" w="2533667">
                <a:moveTo>
                  <a:pt x="0" y="0"/>
                </a:moveTo>
                <a:lnTo>
                  <a:pt x="2533667" y="0"/>
                </a:lnTo>
                <a:lnTo>
                  <a:pt x="2533667" y="2446141"/>
                </a:lnTo>
                <a:lnTo>
                  <a:pt x="0" y="24461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345162" y="7424511"/>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199937" y="641005"/>
            <a:ext cx="2108967" cy="2426635"/>
          </a:xfrm>
          <a:custGeom>
            <a:avLst/>
            <a:gdLst/>
            <a:ahLst/>
            <a:cxnLst/>
            <a:rect r="r" b="b" t="t" l="l"/>
            <a:pathLst>
              <a:path h="2426635" w="2108967">
                <a:moveTo>
                  <a:pt x="0" y="0"/>
                </a:moveTo>
                <a:lnTo>
                  <a:pt x="2108966" y="0"/>
                </a:lnTo>
                <a:lnTo>
                  <a:pt x="2108966" y="2426635"/>
                </a:lnTo>
                <a:lnTo>
                  <a:pt x="0" y="24266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6091241" y="904875"/>
            <a:ext cx="5695156" cy="1045886"/>
          </a:xfrm>
          <a:prstGeom prst="rect">
            <a:avLst/>
          </a:prstGeom>
        </p:spPr>
        <p:txBody>
          <a:bodyPr anchor="t" rtlCol="false" tIns="0" lIns="0" bIns="0" rIns="0">
            <a:spAutoFit/>
          </a:bodyPr>
          <a:lstStyle/>
          <a:p>
            <a:pPr algn="ctr">
              <a:lnSpc>
                <a:spcPts val="8502"/>
              </a:lnSpc>
              <a:spcBef>
                <a:spcPct val="0"/>
              </a:spcBef>
            </a:pPr>
            <a:r>
              <a:rPr lang="en-US" sz="6073">
                <a:solidFill>
                  <a:srgbClr val="000000"/>
                </a:solidFill>
                <a:latin typeface="Londrina Solid"/>
                <a:ea typeface="Londrina Solid"/>
                <a:cs typeface="Londrina Solid"/>
                <a:sym typeface="Londrina Solid"/>
              </a:rPr>
              <a:t>Industries We Serve</a:t>
            </a:r>
          </a:p>
        </p:txBody>
      </p:sp>
      <p:sp>
        <p:nvSpPr>
          <p:cNvPr name="TextBox 8" id="8"/>
          <p:cNvSpPr txBox="true"/>
          <p:nvPr/>
        </p:nvSpPr>
        <p:spPr>
          <a:xfrm rot="0">
            <a:off x="3953226" y="4183921"/>
            <a:ext cx="3056930" cy="3543709"/>
          </a:xfrm>
          <a:prstGeom prst="rect">
            <a:avLst/>
          </a:prstGeom>
        </p:spPr>
        <p:txBody>
          <a:bodyPr anchor="t" rtlCol="false" tIns="0" lIns="0" bIns="0" rIns="0">
            <a:spAutoFit/>
          </a:bodyPr>
          <a:lstStyle/>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Retail Stores</a:t>
            </a:r>
          </a:p>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Shopping Malls</a:t>
            </a:r>
          </a:p>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Restaurants</a:t>
            </a:r>
          </a:p>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Cafés</a:t>
            </a:r>
          </a:p>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Hotels</a:t>
            </a:r>
          </a:p>
          <a:p>
            <a:pPr algn="l" marL="725189" indent="-362595" lvl="1">
              <a:lnSpc>
                <a:spcPts val="4702"/>
              </a:lnSpc>
              <a:buFont typeface="Arial"/>
              <a:buChar char="•"/>
            </a:pPr>
            <a:r>
              <a:rPr lang="en-US" sz="3358">
                <a:solidFill>
                  <a:srgbClr val="000000"/>
                </a:solidFill>
                <a:latin typeface="Londrina Solid"/>
                <a:ea typeface="Londrina Solid"/>
                <a:cs typeface="Londrina Solid"/>
                <a:sym typeface="Londrina Solid"/>
              </a:rPr>
              <a:t>Hospitals</a:t>
            </a:r>
          </a:p>
        </p:txBody>
      </p:sp>
      <p:sp>
        <p:nvSpPr>
          <p:cNvPr name="TextBox 9" id="9"/>
          <p:cNvSpPr txBox="true"/>
          <p:nvPr/>
        </p:nvSpPr>
        <p:spPr>
          <a:xfrm rot="0">
            <a:off x="10592796" y="4147327"/>
            <a:ext cx="4735116" cy="3580303"/>
          </a:xfrm>
          <a:prstGeom prst="rect">
            <a:avLst/>
          </a:prstGeom>
        </p:spPr>
        <p:txBody>
          <a:bodyPr anchor="t" rtlCol="false" tIns="0" lIns="0" bIns="0" rIns="0">
            <a:spAutoFit/>
          </a:bodyPr>
          <a:lstStyle/>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Corporate Offices</a:t>
            </a:r>
          </a:p>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Educational Institutions</a:t>
            </a:r>
          </a:p>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Jewellery Stores</a:t>
            </a:r>
          </a:p>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Showrooms</a:t>
            </a:r>
          </a:p>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Commercial Buildings</a:t>
            </a:r>
          </a:p>
          <a:p>
            <a:pPr algn="l" marL="737989" indent="-368995" lvl="1">
              <a:lnSpc>
                <a:spcPts val="4785"/>
              </a:lnSpc>
              <a:buFont typeface="Arial"/>
              <a:buChar char="•"/>
            </a:pPr>
            <a:r>
              <a:rPr lang="en-US" sz="3418">
                <a:solidFill>
                  <a:srgbClr val="000000"/>
                </a:solidFill>
                <a:latin typeface="Londrina Solid"/>
                <a:ea typeface="Londrina Solid"/>
                <a:cs typeface="Londrina Solid"/>
                <a:sym typeface="Londrina Solid"/>
              </a:rPr>
              <a:t>Residential Projects</a:t>
            </a:r>
          </a:p>
        </p:txBody>
      </p:sp>
      <p:sp>
        <p:nvSpPr>
          <p:cNvPr name="Freeform 10" id="10"/>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0"/>
            <a:stretch>
              <a:fillRect l="-1514"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91656">
            <a:off x="260122" y="4546464"/>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6213967" y="7764644"/>
            <a:ext cx="1495556" cy="1443891"/>
          </a:xfrm>
          <a:custGeom>
            <a:avLst/>
            <a:gdLst/>
            <a:ahLst/>
            <a:cxnLst/>
            <a:rect r="r" b="b" t="t" l="l"/>
            <a:pathLst>
              <a:path h="1443891" w="1495556">
                <a:moveTo>
                  <a:pt x="0" y="0"/>
                </a:moveTo>
                <a:lnTo>
                  <a:pt x="1495556" y="0"/>
                </a:lnTo>
                <a:lnTo>
                  <a:pt x="1495556" y="1443891"/>
                </a:lnTo>
                <a:lnTo>
                  <a:pt x="0" y="14438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213057" y="59635"/>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3697284" y="1945478"/>
            <a:ext cx="2976975" cy="2441120"/>
          </a:xfrm>
          <a:custGeom>
            <a:avLst/>
            <a:gdLst/>
            <a:ahLst/>
            <a:cxnLst/>
            <a:rect r="r" b="b" t="t" l="l"/>
            <a:pathLst>
              <a:path h="2441120" w="2976975">
                <a:moveTo>
                  <a:pt x="0" y="0"/>
                </a:moveTo>
                <a:lnTo>
                  <a:pt x="2976975" y="0"/>
                </a:lnTo>
                <a:lnTo>
                  <a:pt x="2976975" y="2441120"/>
                </a:lnTo>
                <a:lnTo>
                  <a:pt x="0" y="244112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645383" y="1255671"/>
            <a:ext cx="15692650" cy="913805"/>
          </a:xfrm>
          <a:prstGeom prst="rect">
            <a:avLst/>
          </a:prstGeom>
        </p:spPr>
        <p:txBody>
          <a:bodyPr anchor="t" rtlCol="false" tIns="0" lIns="0" bIns="0" rIns="0">
            <a:spAutoFit/>
          </a:bodyPr>
          <a:lstStyle/>
          <a:p>
            <a:pPr algn="ctr">
              <a:lnSpc>
                <a:spcPts val="7382"/>
              </a:lnSpc>
              <a:spcBef>
                <a:spcPct val="0"/>
              </a:spcBef>
            </a:pPr>
            <a:r>
              <a:rPr lang="en-US" sz="5273">
                <a:solidFill>
                  <a:srgbClr val="000000"/>
                </a:solidFill>
                <a:latin typeface="Londrina Solid"/>
                <a:ea typeface="Londrina Solid"/>
                <a:cs typeface="Londrina Solid"/>
                <a:sym typeface="Londrina Solid"/>
              </a:rPr>
              <a:t>Why LED Sign Boards?</a:t>
            </a:r>
          </a:p>
        </p:txBody>
      </p:sp>
      <p:sp>
        <p:nvSpPr>
          <p:cNvPr name="TextBox 8" id="8"/>
          <p:cNvSpPr txBox="true"/>
          <p:nvPr/>
        </p:nvSpPr>
        <p:spPr>
          <a:xfrm rot="0">
            <a:off x="6163607" y="2626268"/>
            <a:ext cx="4852092" cy="772200"/>
          </a:xfrm>
          <a:prstGeom prst="rect">
            <a:avLst/>
          </a:prstGeom>
        </p:spPr>
        <p:txBody>
          <a:bodyPr anchor="t" rtlCol="false" tIns="0" lIns="0" bIns="0" rIns="0">
            <a:spAutoFit/>
          </a:bodyPr>
          <a:lstStyle/>
          <a:p>
            <a:pPr algn="ctr">
              <a:lnSpc>
                <a:spcPts val="6262"/>
              </a:lnSpc>
              <a:spcBef>
                <a:spcPct val="0"/>
              </a:spcBef>
            </a:pPr>
            <a:r>
              <a:rPr lang="en-US" sz="4473">
                <a:solidFill>
                  <a:srgbClr val="000000"/>
                </a:solidFill>
                <a:latin typeface="Londrina Solid"/>
                <a:ea typeface="Londrina Solid"/>
                <a:cs typeface="Londrina Solid"/>
                <a:sym typeface="Londrina Solid"/>
              </a:rPr>
              <a:t>Benefits</a:t>
            </a:r>
          </a:p>
        </p:txBody>
      </p:sp>
      <p:sp>
        <p:nvSpPr>
          <p:cNvPr name="TextBox 9" id="9"/>
          <p:cNvSpPr txBox="true"/>
          <p:nvPr/>
        </p:nvSpPr>
        <p:spPr>
          <a:xfrm rot="0">
            <a:off x="2427042" y="4868776"/>
            <a:ext cx="4746129" cy="3174651"/>
          </a:xfrm>
          <a:prstGeom prst="rect">
            <a:avLst/>
          </a:prstGeom>
        </p:spPr>
        <p:txBody>
          <a:bodyPr anchor="t" rtlCol="false" tIns="0" lIns="0" bIns="0" rIns="0">
            <a:spAutoFit/>
          </a:bodyPr>
          <a:lstStyle/>
          <a:p>
            <a:pPr algn="l" marL="785602" indent="-392801" lvl="1">
              <a:lnSpc>
                <a:spcPts val="5094"/>
              </a:lnSpc>
              <a:buFont typeface="Arial"/>
              <a:buChar char="•"/>
            </a:pPr>
            <a:r>
              <a:rPr lang="en-US" sz="3638">
                <a:solidFill>
                  <a:srgbClr val="000000"/>
                </a:solidFill>
                <a:latin typeface="Londrina Solid"/>
                <a:ea typeface="Londrina Solid"/>
                <a:cs typeface="Londrina Solid"/>
                <a:sym typeface="Londrina Solid"/>
              </a:rPr>
              <a:t>High Brand Visibility</a:t>
            </a:r>
          </a:p>
          <a:p>
            <a:pPr algn="l" marL="785602" indent="-392801" lvl="1">
              <a:lnSpc>
                <a:spcPts val="5094"/>
              </a:lnSpc>
              <a:buFont typeface="Arial"/>
              <a:buChar char="•"/>
            </a:pPr>
            <a:r>
              <a:rPr lang="en-US" sz="3638">
                <a:solidFill>
                  <a:srgbClr val="000000"/>
                </a:solidFill>
                <a:latin typeface="Londrina Solid"/>
                <a:ea typeface="Londrina Solid"/>
                <a:cs typeface="Londrina Solid"/>
                <a:sym typeface="Londrina Solid"/>
              </a:rPr>
              <a:t>Energy Efficient</a:t>
            </a:r>
          </a:p>
          <a:p>
            <a:pPr algn="l" marL="785602" indent="-392801" lvl="1">
              <a:lnSpc>
                <a:spcPts val="5094"/>
              </a:lnSpc>
              <a:buFont typeface="Arial"/>
              <a:buChar char="•"/>
            </a:pPr>
            <a:r>
              <a:rPr lang="en-US" sz="3638">
                <a:solidFill>
                  <a:srgbClr val="000000"/>
                </a:solidFill>
                <a:latin typeface="Londrina Solid"/>
                <a:ea typeface="Londrina Solid"/>
                <a:cs typeface="Londrina Solid"/>
                <a:sym typeface="Londrina Solid"/>
              </a:rPr>
              <a:t>Weather Resistant</a:t>
            </a:r>
          </a:p>
          <a:p>
            <a:pPr algn="l" marL="785602" indent="-392801" lvl="1">
              <a:lnSpc>
                <a:spcPts val="5094"/>
              </a:lnSpc>
              <a:buFont typeface="Arial"/>
              <a:buChar char="•"/>
            </a:pPr>
            <a:r>
              <a:rPr lang="en-US" sz="3638">
                <a:solidFill>
                  <a:srgbClr val="000000"/>
                </a:solidFill>
                <a:latin typeface="Londrina Solid"/>
                <a:ea typeface="Londrina Solid"/>
                <a:cs typeface="Londrina Solid"/>
                <a:sym typeface="Londrina Solid"/>
              </a:rPr>
              <a:t>Attractive Appearance</a:t>
            </a:r>
          </a:p>
          <a:p>
            <a:pPr algn="l" marL="785602" indent="-392801" lvl="1">
              <a:lnSpc>
                <a:spcPts val="5094"/>
              </a:lnSpc>
              <a:buFont typeface="Arial"/>
              <a:buChar char="•"/>
            </a:pPr>
            <a:r>
              <a:rPr lang="en-US" sz="3638">
                <a:solidFill>
                  <a:srgbClr val="000000"/>
                </a:solidFill>
                <a:latin typeface="Londrina Solid"/>
                <a:ea typeface="Londrina Solid"/>
                <a:cs typeface="Londrina Solid"/>
                <a:sym typeface="Londrina Solid"/>
              </a:rPr>
              <a:t>Long Life Span</a:t>
            </a:r>
          </a:p>
        </p:txBody>
      </p:sp>
      <p:sp>
        <p:nvSpPr>
          <p:cNvPr name="TextBox 10" id="10"/>
          <p:cNvSpPr txBox="true"/>
          <p:nvPr/>
        </p:nvSpPr>
        <p:spPr>
          <a:xfrm rot="0">
            <a:off x="8589653" y="4914709"/>
            <a:ext cx="6413996" cy="3082784"/>
          </a:xfrm>
          <a:prstGeom prst="rect">
            <a:avLst/>
          </a:prstGeom>
        </p:spPr>
        <p:txBody>
          <a:bodyPr anchor="t" rtlCol="false" tIns="0" lIns="0" bIns="0" rIns="0">
            <a:spAutoFit/>
          </a:bodyPr>
          <a:lstStyle/>
          <a:p>
            <a:pPr algn="l" marL="756849" indent="-378424" lvl="1">
              <a:lnSpc>
                <a:spcPts val="4907"/>
              </a:lnSpc>
              <a:buFont typeface="Arial"/>
              <a:buChar char="•"/>
            </a:pPr>
            <a:r>
              <a:rPr lang="en-US" sz="3505">
                <a:solidFill>
                  <a:srgbClr val="000000"/>
                </a:solidFill>
                <a:latin typeface="Londrina Solid"/>
                <a:ea typeface="Londrina Solid"/>
                <a:cs typeface="Londrina Solid"/>
                <a:sym typeface="Londrina Solid"/>
              </a:rPr>
              <a:t>Low Maintenance</a:t>
            </a:r>
          </a:p>
          <a:p>
            <a:pPr algn="l" marL="756849" indent="-378424" lvl="1">
              <a:lnSpc>
                <a:spcPts val="4907"/>
              </a:lnSpc>
              <a:buFont typeface="Arial"/>
              <a:buChar char="•"/>
            </a:pPr>
            <a:r>
              <a:rPr lang="en-US" sz="3505">
                <a:solidFill>
                  <a:srgbClr val="000000"/>
                </a:solidFill>
                <a:latin typeface="Londrina Solid"/>
                <a:ea typeface="Londrina Solid"/>
                <a:cs typeface="Londrina Solid"/>
                <a:sym typeface="Londrina Solid"/>
              </a:rPr>
              <a:t>Premium Finish</a:t>
            </a:r>
          </a:p>
          <a:p>
            <a:pPr algn="l" marL="756849" indent="-378424" lvl="1">
              <a:lnSpc>
                <a:spcPts val="4907"/>
              </a:lnSpc>
              <a:buFont typeface="Arial"/>
              <a:buChar char="•"/>
            </a:pPr>
            <a:r>
              <a:rPr lang="en-US" sz="3505">
                <a:solidFill>
                  <a:srgbClr val="000000"/>
                </a:solidFill>
                <a:latin typeface="Londrina Solid"/>
                <a:ea typeface="Londrina Solid"/>
                <a:cs typeface="Londrina Solid"/>
                <a:sym typeface="Londrina Solid"/>
              </a:rPr>
              <a:t>Better Customer Attention</a:t>
            </a:r>
          </a:p>
          <a:p>
            <a:pPr algn="l" marL="756849" indent="-378424" lvl="1">
              <a:lnSpc>
                <a:spcPts val="4907"/>
              </a:lnSpc>
              <a:buFont typeface="Arial"/>
              <a:buChar char="•"/>
            </a:pPr>
            <a:r>
              <a:rPr lang="en-US" sz="3505">
                <a:solidFill>
                  <a:srgbClr val="000000"/>
                </a:solidFill>
                <a:latin typeface="Londrina Solid"/>
                <a:ea typeface="Londrina Solid"/>
                <a:cs typeface="Londrina Solid"/>
                <a:sym typeface="Londrina Solid"/>
              </a:rPr>
              <a:t>Custom Sizes Available</a:t>
            </a:r>
          </a:p>
          <a:p>
            <a:pPr algn="l" marL="756849" indent="-378424" lvl="1">
              <a:lnSpc>
                <a:spcPts val="4907"/>
              </a:lnSpc>
              <a:buFont typeface="Arial"/>
              <a:buChar char="•"/>
            </a:pPr>
            <a:r>
              <a:rPr lang="en-US" sz="3505">
                <a:solidFill>
                  <a:srgbClr val="000000"/>
                </a:solidFill>
                <a:latin typeface="Londrina Solid"/>
                <a:ea typeface="Londrina Solid"/>
                <a:cs typeface="Londrina Solid"/>
                <a:sym typeface="Londrina Solid"/>
              </a:rPr>
              <a:t>Suitable for Indoor &amp; Outdoor Use</a:t>
            </a:r>
          </a:p>
        </p:txBody>
      </p:sp>
      <p:sp>
        <p:nvSpPr>
          <p:cNvPr name="Freeform 11" id="11"/>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0"/>
            <a:stretch>
              <a:fillRect l="-1514"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91656">
            <a:off x="78094" y="7556272"/>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5126360" y="1566457"/>
            <a:ext cx="2533667" cy="2446140"/>
          </a:xfrm>
          <a:custGeom>
            <a:avLst/>
            <a:gdLst/>
            <a:ahLst/>
            <a:cxnLst/>
            <a:rect r="r" b="b" t="t" l="l"/>
            <a:pathLst>
              <a:path h="2446140" w="2533667">
                <a:moveTo>
                  <a:pt x="0" y="0"/>
                </a:moveTo>
                <a:lnTo>
                  <a:pt x="2533666" y="0"/>
                </a:lnTo>
                <a:lnTo>
                  <a:pt x="2533666"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345162" y="7424511"/>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072515">
            <a:off x="850287" y="1490830"/>
            <a:ext cx="3302994" cy="1855682"/>
          </a:xfrm>
          <a:custGeom>
            <a:avLst/>
            <a:gdLst/>
            <a:ahLst/>
            <a:cxnLst/>
            <a:rect r="r" b="b" t="t" l="l"/>
            <a:pathLst>
              <a:path h="1855682" w="3302994">
                <a:moveTo>
                  <a:pt x="0" y="0"/>
                </a:moveTo>
                <a:lnTo>
                  <a:pt x="3302993" y="0"/>
                </a:lnTo>
                <a:lnTo>
                  <a:pt x="3302993" y="1855682"/>
                </a:lnTo>
                <a:lnTo>
                  <a:pt x="0" y="18556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817199" y="1431623"/>
            <a:ext cx="14653603" cy="947043"/>
          </a:xfrm>
          <a:prstGeom prst="rect">
            <a:avLst/>
          </a:prstGeom>
        </p:spPr>
        <p:txBody>
          <a:bodyPr anchor="t" rtlCol="false" tIns="0" lIns="0" bIns="0" rIns="0">
            <a:spAutoFit/>
          </a:bodyPr>
          <a:lstStyle/>
          <a:p>
            <a:pPr algn="ctr">
              <a:lnSpc>
                <a:spcPts val="7650"/>
              </a:lnSpc>
              <a:spcBef>
                <a:spcPct val="0"/>
              </a:spcBef>
            </a:pPr>
            <a:r>
              <a:rPr lang="en-US" sz="5464">
                <a:solidFill>
                  <a:srgbClr val="000000"/>
                </a:solidFill>
                <a:latin typeface="Londrina Solid"/>
                <a:ea typeface="Londrina Solid"/>
                <a:cs typeface="Londrina Solid"/>
                <a:sym typeface="Londrina Solid"/>
              </a:rPr>
              <a:t>Contact Information</a:t>
            </a:r>
          </a:p>
        </p:txBody>
      </p:sp>
      <p:sp>
        <p:nvSpPr>
          <p:cNvPr name="TextBox 8" id="8"/>
          <p:cNvSpPr txBox="true"/>
          <p:nvPr/>
        </p:nvSpPr>
        <p:spPr>
          <a:xfrm rot="0">
            <a:off x="645213" y="3062819"/>
            <a:ext cx="16230600" cy="656846"/>
          </a:xfrm>
          <a:prstGeom prst="rect">
            <a:avLst/>
          </a:prstGeom>
        </p:spPr>
        <p:txBody>
          <a:bodyPr anchor="t" rtlCol="false" tIns="0" lIns="0" bIns="0" rIns="0">
            <a:spAutoFit/>
          </a:bodyPr>
          <a:lstStyle/>
          <a:p>
            <a:pPr algn="ctr">
              <a:lnSpc>
                <a:spcPts val="5270"/>
              </a:lnSpc>
              <a:spcBef>
                <a:spcPct val="0"/>
              </a:spcBef>
            </a:pPr>
            <a:r>
              <a:rPr lang="en-US" sz="3764">
                <a:solidFill>
                  <a:srgbClr val="000000"/>
                </a:solidFill>
                <a:latin typeface="Londrina Solid"/>
                <a:ea typeface="Londrina Solid"/>
                <a:cs typeface="Londrina Solid"/>
                <a:sym typeface="Londrina Solid"/>
              </a:rPr>
              <a:t>Get in Touch</a:t>
            </a:r>
          </a:p>
        </p:txBody>
      </p:sp>
      <p:sp>
        <p:nvSpPr>
          <p:cNvPr name="TextBox 9" id="9"/>
          <p:cNvSpPr txBox="true"/>
          <p:nvPr/>
        </p:nvSpPr>
        <p:spPr>
          <a:xfrm rot="0">
            <a:off x="-2244347" y="4196304"/>
            <a:ext cx="16230600" cy="614301"/>
          </a:xfrm>
          <a:prstGeom prst="rect">
            <a:avLst/>
          </a:prstGeom>
        </p:spPr>
        <p:txBody>
          <a:bodyPr anchor="t" rtlCol="false" tIns="0" lIns="0" bIns="0" rIns="0">
            <a:spAutoFit/>
          </a:bodyPr>
          <a:lstStyle/>
          <a:p>
            <a:pPr algn="ctr">
              <a:lnSpc>
                <a:spcPts val="4990"/>
              </a:lnSpc>
              <a:spcBef>
                <a:spcPct val="0"/>
              </a:spcBef>
            </a:pPr>
            <a:r>
              <a:rPr lang="en-US" sz="3564">
                <a:solidFill>
                  <a:srgbClr val="000000"/>
                </a:solidFill>
                <a:latin typeface="Londrina Solid"/>
                <a:ea typeface="Londrina Solid"/>
                <a:cs typeface="Londrina Solid"/>
                <a:sym typeface="Londrina Solid"/>
              </a:rPr>
              <a:t>V Sign Enterprises Pvt. Ltd.</a:t>
            </a:r>
          </a:p>
        </p:txBody>
      </p:sp>
      <p:sp>
        <p:nvSpPr>
          <p:cNvPr name="TextBox 10" id="10"/>
          <p:cNvSpPr txBox="true"/>
          <p:nvPr/>
        </p:nvSpPr>
        <p:spPr>
          <a:xfrm rot="0">
            <a:off x="2614546" y="5714640"/>
            <a:ext cx="2003723" cy="922911"/>
          </a:xfrm>
          <a:prstGeom prst="rect">
            <a:avLst/>
          </a:prstGeom>
        </p:spPr>
        <p:txBody>
          <a:bodyPr anchor="t" rtlCol="false" tIns="0" lIns="0" bIns="0" rIns="0">
            <a:spAutoFit/>
          </a:bodyPr>
          <a:lstStyle/>
          <a:p>
            <a:pPr algn="ctr">
              <a:lnSpc>
                <a:spcPts val="3730"/>
              </a:lnSpc>
              <a:spcBef>
                <a:spcPct val="0"/>
              </a:spcBef>
            </a:pPr>
            <a:r>
              <a:rPr lang="en-US" sz="2664">
                <a:solidFill>
                  <a:srgbClr val="000000"/>
                </a:solidFill>
                <a:latin typeface="Londrina Solid"/>
                <a:ea typeface="Londrina Solid"/>
                <a:cs typeface="Londrina Solid"/>
                <a:sym typeface="Londrina Solid"/>
              </a:rPr>
              <a:t>📞 Phone</a:t>
            </a:r>
          </a:p>
          <a:p>
            <a:pPr algn="ctr">
              <a:lnSpc>
                <a:spcPts val="3730"/>
              </a:lnSpc>
              <a:spcBef>
                <a:spcPct val="0"/>
              </a:spcBef>
            </a:pPr>
            <a:r>
              <a:rPr lang="en-US" sz="2664">
                <a:solidFill>
                  <a:srgbClr val="000000"/>
                </a:solidFill>
                <a:latin typeface="Londrina Solid"/>
                <a:ea typeface="Londrina Solid"/>
                <a:cs typeface="Londrina Solid"/>
                <a:sym typeface="Londrina Solid"/>
              </a:rPr>
              <a:t> 099087 06363</a:t>
            </a:r>
          </a:p>
        </p:txBody>
      </p:sp>
      <p:sp>
        <p:nvSpPr>
          <p:cNvPr name="TextBox 11" id="11"/>
          <p:cNvSpPr txBox="true"/>
          <p:nvPr/>
        </p:nvSpPr>
        <p:spPr>
          <a:xfrm rot="0">
            <a:off x="13017494" y="5714640"/>
            <a:ext cx="2905919" cy="922911"/>
          </a:xfrm>
          <a:prstGeom prst="rect">
            <a:avLst/>
          </a:prstGeom>
        </p:spPr>
        <p:txBody>
          <a:bodyPr anchor="t" rtlCol="false" tIns="0" lIns="0" bIns="0" rIns="0">
            <a:spAutoFit/>
          </a:bodyPr>
          <a:lstStyle/>
          <a:p>
            <a:pPr algn="l">
              <a:lnSpc>
                <a:spcPts val="3730"/>
              </a:lnSpc>
              <a:spcBef>
                <a:spcPct val="0"/>
              </a:spcBef>
            </a:pPr>
            <a:r>
              <a:rPr lang="en-US" sz="2664">
                <a:solidFill>
                  <a:srgbClr val="000000"/>
                </a:solidFill>
                <a:latin typeface="Londrina Solid"/>
                <a:ea typeface="Londrina Solid"/>
                <a:cs typeface="Londrina Solid"/>
                <a:sym typeface="Londrina Solid"/>
              </a:rPr>
              <a:t>📧 Email</a:t>
            </a:r>
          </a:p>
          <a:p>
            <a:pPr algn="l">
              <a:lnSpc>
                <a:spcPts val="3730"/>
              </a:lnSpc>
              <a:spcBef>
                <a:spcPct val="0"/>
              </a:spcBef>
            </a:pPr>
            <a:r>
              <a:rPr lang="en-US" sz="2664">
                <a:solidFill>
                  <a:srgbClr val="000000"/>
                </a:solidFill>
                <a:latin typeface="Londrina Solid"/>
                <a:ea typeface="Londrina Solid"/>
                <a:cs typeface="Londrina Solid"/>
                <a:sym typeface="Londrina Solid"/>
              </a:rPr>
              <a:t> vsign.pvtlt@gmail.com</a:t>
            </a:r>
          </a:p>
        </p:txBody>
      </p:sp>
      <p:sp>
        <p:nvSpPr>
          <p:cNvPr name="TextBox 12" id="12"/>
          <p:cNvSpPr txBox="true"/>
          <p:nvPr/>
        </p:nvSpPr>
        <p:spPr>
          <a:xfrm rot="0">
            <a:off x="7546968" y="5714640"/>
            <a:ext cx="2856508" cy="922911"/>
          </a:xfrm>
          <a:prstGeom prst="rect">
            <a:avLst/>
          </a:prstGeom>
        </p:spPr>
        <p:txBody>
          <a:bodyPr anchor="t" rtlCol="false" tIns="0" lIns="0" bIns="0" rIns="0">
            <a:spAutoFit/>
          </a:bodyPr>
          <a:lstStyle/>
          <a:p>
            <a:pPr algn="l">
              <a:lnSpc>
                <a:spcPts val="3730"/>
              </a:lnSpc>
              <a:spcBef>
                <a:spcPct val="0"/>
              </a:spcBef>
            </a:pPr>
            <a:r>
              <a:rPr lang="en-US" sz="2664">
                <a:solidFill>
                  <a:srgbClr val="000000"/>
                </a:solidFill>
                <a:latin typeface="Londrina Solid"/>
                <a:ea typeface="Londrina Solid"/>
                <a:cs typeface="Londrina Solid"/>
                <a:sym typeface="Londrina Solid"/>
              </a:rPr>
              <a:t>🌐 Website</a:t>
            </a:r>
          </a:p>
          <a:p>
            <a:pPr algn="l">
              <a:lnSpc>
                <a:spcPts val="3730"/>
              </a:lnSpc>
              <a:spcBef>
                <a:spcPct val="0"/>
              </a:spcBef>
            </a:pPr>
            <a:r>
              <a:rPr lang="en-US" sz="2664">
                <a:solidFill>
                  <a:srgbClr val="000000"/>
                </a:solidFill>
                <a:latin typeface="Londrina Solid"/>
                <a:ea typeface="Londrina Solid"/>
                <a:cs typeface="Londrina Solid"/>
                <a:sym typeface="Londrina Solid"/>
              </a:rPr>
              <a:t> www.vsignpvtltd.com</a:t>
            </a:r>
          </a:p>
        </p:txBody>
      </p:sp>
      <p:sp>
        <p:nvSpPr>
          <p:cNvPr name="TextBox 13" id="13"/>
          <p:cNvSpPr txBox="true"/>
          <p:nvPr/>
        </p:nvSpPr>
        <p:spPr>
          <a:xfrm rot="0">
            <a:off x="-1924209" y="8194934"/>
            <a:ext cx="21369444" cy="905136"/>
          </a:xfrm>
          <a:prstGeom prst="rect">
            <a:avLst/>
          </a:prstGeom>
        </p:spPr>
        <p:txBody>
          <a:bodyPr anchor="t" rtlCol="false" tIns="0" lIns="0" bIns="0" rIns="0">
            <a:spAutoFit/>
          </a:bodyPr>
          <a:lstStyle/>
          <a:p>
            <a:pPr algn="ctr">
              <a:lnSpc>
                <a:spcPts val="3660"/>
              </a:lnSpc>
              <a:spcBef>
                <a:spcPct val="0"/>
              </a:spcBef>
            </a:pPr>
            <a:r>
              <a:rPr lang="en-US" sz="2614">
                <a:solidFill>
                  <a:srgbClr val="000000"/>
                </a:solidFill>
                <a:latin typeface="Londrina Solid"/>
                <a:ea typeface="Londrina Solid"/>
                <a:cs typeface="Londrina Solid"/>
                <a:sym typeface="Londrina Solid"/>
              </a:rPr>
              <a:t>S</a:t>
            </a:r>
            <a:r>
              <a:rPr lang="en-US" sz="2614">
                <a:solidFill>
                  <a:srgbClr val="000000"/>
                </a:solidFill>
                <a:latin typeface="Londrina Solid"/>
                <a:ea typeface="Londrina Solid"/>
                <a:cs typeface="Londrina Solid"/>
                <a:sym typeface="Londrina Solid"/>
              </a:rPr>
              <a:t>amathapuri, Kothapet, Hyderabad, </a:t>
            </a:r>
          </a:p>
          <a:p>
            <a:pPr algn="ctr">
              <a:lnSpc>
                <a:spcPts val="3660"/>
              </a:lnSpc>
              <a:spcBef>
                <a:spcPct val="0"/>
              </a:spcBef>
            </a:pPr>
            <a:r>
              <a:rPr lang="en-US" sz="2614">
                <a:solidFill>
                  <a:srgbClr val="000000"/>
                </a:solidFill>
                <a:latin typeface="Londrina Solid"/>
                <a:ea typeface="Londrina Solid"/>
                <a:cs typeface="Londrina Solid"/>
                <a:sym typeface="Londrina Solid"/>
              </a:rPr>
              <a:t>   Telangana 500102</a:t>
            </a:r>
          </a:p>
        </p:txBody>
      </p:sp>
      <p:sp>
        <p:nvSpPr>
          <p:cNvPr name="Freeform 14" id="14"/>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0"/>
            <a:stretch>
              <a:fillRect l="-1514"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2791656">
            <a:off x="456012" y="4900227"/>
            <a:ext cx="2533667" cy="2446140"/>
          </a:xfrm>
          <a:custGeom>
            <a:avLst/>
            <a:gdLst/>
            <a:ahLst/>
            <a:cxnLst/>
            <a:rect r="r" b="b" t="t" l="l"/>
            <a:pathLst>
              <a:path h="2446140" w="2533667">
                <a:moveTo>
                  <a:pt x="0" y="0"/>
                </a:moveTo>
                <a:lnTo>
                  <a:pt x="2533667" y="0"/>
                </a:lnTo>
                <a:lnTo>
                  <a:pt x="2533667" y="2446140"/>
                </a:lnTo>
                <a:lnTo>
                  <a:pt x="0" y="2446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2791656">
            <a:off x="14061078" y="1285749"/>
            <a:ext cx="2533667" cy="2446140"/>
          </a:xfrm>
          <a:custGeom>
            <a:avLst/>
            <a:gdLst/>
            <a:ahLst/>
            <a:cxnLst/>
            <a:rect r="r" b="b" t="t" l="l"/>
            <a:pathLst>
              <a:path h="2446140" w="2533667">
                <a:moveTo>
                  <a:pt x="0" y="0"/>
                </a:moveTo>
                <a:lnTo>
                  <a:pt x="2533667" y="0"/>
                </a:lnTo>
                <a:lnTo>
                  <a:pt x="2533667" y="2446141"/>
                </a:lnTo>
                <a:lnTo>
                  <a:pt x="0" y="24461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9446235">
            <a:off x="15345162" y="7424511"/>
            <a:ext cx="2922405" cy="2938433"/>
          </a:xfrm>
          <a:custGeom>
            <a:avLst/>
            <a:gdLst/>
            <a:ahLst/>
            <a:cxnLst/>
            <a:rect r="r" b="b" t="t" l="l"/>
            <a:pathLst>
              <a:path h="2938433" w="2922405">
                <a:moveTo>
                  <a:pt x="0" y="0"/>
                </a:moveTo>
                <a:lnTo>
                  <a:pt x="2922405" y="0"/>
                </a:lnTo>
                <a:lnTo>
                  <a:pt x="2922405" y="2938433"/>
                </a:lnTo>
                <a:lnTo>
                  <a:pt x="0" y="29384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4894097">
            <a:off x="-1312940" y="-187543"/>
            <a:ext cx="4683280" cy="4266043"/>
          </a:xfrm>
          <a:custGeom>
            <a:avLst/>
            <a:gdLst/>
            <a:ahLst/>
            <a:cxnLst/>
            <a:rect r="r" b="b" t="t" l="l"/>
            <a:pathLst>
              <a:path h="4266043" w="4683280">
                <a:moveTo>
                  <a:pt x="0" y="0"/>
                </a:moveTo>
                <a:lnTo>
                  <a:pt x="4683280" y="0"/>
                </a:lnTo>
                <a:lnTo>
                  <a:pt x="4683280" y="4266043"/>
                </a:lnTo>
                <a:lnTo>
                  <a:pt x="0" y="42660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739590" y="747993"/>
            <a:ext cx="1666394" cy="2641258"/>
          </a:xfrm>
          <a:custGeom>
            <a:avLst/>
            <a:gdLst/>
            <a:ahLst/>
            <a:cxnLst/>
            <a:rect r="r" b="b" t="t" l="l"/>
            <a:pathLst>
              <a:path h="2641258" w="1666394">
                <a:moveTo>
                  <a:pt x="0" y="0"/>
                </a:moveTo>
                <a:lnTo>
                  <a:pt x="1666394" y="0"/>
                </a:lnTo>
                <a:lnTo>
                  <a:pt x="1666394" y="2641257"/>
                </a:lnTo>
                <a:lnTo>
                  <a:pt x="0" y="26412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2172644" y="1764503"/>
            <a:ext cx="14653603" cy="980063"/>
          </a:xfrm>
          <a:prstGeom prst="rect">
            <a:avLst/>
          </a:prstGeom>
        </p:spPr>
        <p:txBody>
          <a:bodyPr anchor="t" rtlCol="false" tIns="0" lIns="0" bIns="0" rIns="0">
            <a:spAutoFit/>
          </a:bodyPr>
          <a:lstStyle/>
          <a:p>
            <a:pPr algn="ctr">
              <a:lnSpc>
                <a:spcPts val="7930"/>
              </a:lnSpc>
              <a:spcBef>
                <a:spcPct val="0"/>
              </a:spcBef>
            </a:pPr>
            <a:r>
              <a:rPr lang="en-US" sz="5664">
                <a:solidFill>
                  <a:srgbClr val="000000"/>
                </a:solidFill>
                <a:latin typeface="Londrina Solid"/>
                <a:ea typeface="Londrina Solid"/>
                <a:cs typeface="Londrina Solid"/>
                <a:sym typeface="Londrina Solid"/>
              </a:rPr>
              <a:t>Thank You</a:t>
            </a:r>
          </a:p>
        </p:txBody>
      </p:sp>
      <p:sp>
        <p:nvSpPr>
          <p:cNvPr name="TextBox 8" id="8"/>
          <p:cNvSpPr txBox="true"/>
          <p:nvPr/>
        </p:nvSpPr>
        <p:spPr>
          <a:xfrm rot="0">
            <a:off x="6885285" y="3065907"/>
            <a:ext cx="5050830" cy="673357"/>
          </a:xfrm>
          <a:prstGeom prst="rect">
            <a:avLst/>
          </a:prstGeom>
        </p:spPr>
        <p:txBody>
          <a:bodyPr anchor="t" rtlCol="false" tIns="0" lIns="0" bIns="0" rIns="0">
            <a:spAutoFit/>
          </a:bodyPr>
          <a:lstStyle/>
          <a:p>
            <a:pPr algn="ctr">
              <a:lnSpc>
                <a:spcPts val="5410"/>
              </a:lnSpc>
              <a:spcBef>
                <a:spcPct val="0"/>
              </a:spcBef>
            </a:pPr>
            <a:r>
              <a:rPr lang="en-US" sz="3864">
                <a:solidFill>
                  <a:srgbClr val="000000"/>
                </a:solidFill>
                <a:latin typeface="Londrina Solid"/>
                <a:ea typeface="Londrina Solid"/>
                <a:cs typeface="Londrina Solid"/>
                <a:sym typeface="Londrina Solid"/>
              </a:rPr>
              <a:t>V Sign Enterprises Pvt. Ltd.</a:t>
            </a:r>
          </a:p>
        </p:txBody>
      </p:sp>
      <p:sp>
        <p:nvSpPr>
          <p:cNvPr name="TextBox 9" id="9"/>
          <p:cNvSpPr txBox="true"/>
          <p:nvPr/>
        </p:nvSpPr>
        <p:spPr>
          <a:xfrm rot="0">
            <a:off x="1173651" y="4362470"/>
            <a:ext cx="16651589" cy="531751"/>
          </a:xfrm>
          <a:prstGeom prst="rect">
            <a:avLst/>
          </a:prstGeom>
        </p:spPr>
        <p:txBody>
          <a:bodyPr anchor="t" rtlCol="false" tIns="0" lIns="0" bIns="0" rIns="0">
            <a:spAutoFit/>
          </a:bodyPr>
          <a:lstStyle/>
          <a:p>
            <a:pPr algn="ctr">
              <a:lnSpc>
                <a:spcPts val="4290"/>
              </a:lnSpc>
              <a:spcBef>
                <a:spcPct val="0"/>
              </a:spcBef>
            </a:pPr>
            <a:r>
              <a:rPr lang="en-US" sz="3064">
                <a:solidFill>
                  <a:srgbClr val="000000"/>
                </a:solidFill>
                <a:latin typeface="Londrina Solid"/>
                <a:ea typeface="Londrina Solid"/>
                <a:cs typeface="Londrina Solid"/>
                <a:sym typeface="Londrina Solid"/>
              </a:rPr>
              <a:t>Your Trusted Partner for Premium Signage Solutions</a:t>
            </a:r>
          </a:p>
        </p:txBody>
      </p:sp>
      <p:sp>
        <p:nvSpPr>
          <p:cNvPr name="TextBox 10" id="10"/>
          <p:cNvSpPr txBox="true"/>
          <p:nvPr/>
        </p:nvSpPr>
        <p:spPr>
          <a:xfrm rot="0">
            <a:off x="3405984" y="5565623"/>
            <a:ext cx="11411250" cy="3692677"/>
          </a:xfrm>
          <a:prstGeom prst="rect">
            <a:avLst/>
          </a:prstGeom>
        </p:spPr>
        <p:txBody>
          <a:bodyPr anchor="t" rtlCol="false" tIns="0" lIns="0" bIns="0" rIns="0">
            <a:spAutoFit/>
          </a:bodyPr>
          <a:lstStyle/>
          <a:p>
            <a:pPr algn="ctr">
              <a:lnSpc>
                <a:spcPts val="4891"/>
              </a:lnSpc>
              <a:spcBef>
                <a:spcPct val="0"/>
              </a:spcBef>
            </a:pPr>
            <a:r>
              <a:rPr lang="en-US" sz="3494">
                <a:solidFill>
                  <a:srgbClr val="000000"/>
                </a:solidFill>
                <a:latin typeface="Londrina Solid"/>
                <a:ea typeface="Londrina Solid"/>
                <a:cs typeface="Londrina Solid"/>
                <a:sym typeface="Londrina Solid"/>
              </a:rPr>
              <a:t>Premium Quality</a:t>
            </a:r>
          </a:p>
          <a:p>
            <a:pPr algn="ctr">
              <a:lnSpc>
                <a:spcPts val="4891"/>
              </a:lnSpc>
              <a:spcBef>
                <a:spcPct val="0"/>
              </a:spcBef>
            </a:pPr>
            <a:r>
              <a:rPr lang="en-US" sz="3494">
                <a:solidFill>
                  <a:srgbClr val="000000"/>
                </a:solidFill>
                <a:latin typeface="Londrina Solid"/>
                <a:ea typeface="Londrina Solid"/>
                <a:cs typeface="Londrina Solid"/>
                <a:sym typeface="Londrina Solid"/>
              </a:rPr>
              <a:t>Creative Designs</a:t>
            </a:r>
          </a:p>
          <a:p>
            <a:pPr algn="ctr">
              <a:lnSpc>
                <a:spcPts val="4891"/>
              </a:lnSpc>
              <a:spcBef>
                <a:spcPct val="0"/>
              </a:spcBef>
            </a:pPr>
            <a:r>
              <a:rPr lang="en-US" sz="3494">
                <a:solidFill>
                  <a:srgbClr val="000000"/>
                </a:solidFill>
                <a:latin typeface="Londrina Solid"/>
                <a:ea typeface="Londrina Solid"/>
                <a:cs typeface="Londrina Solid"/>
                <a:sym typeface="Londrina Solid"/>
              </a:rPr>
              <a:t>Timely Delivery</a:t>
            </a:r>
          </a:p>
          <a:p>
            <a:pPr algn="ctr">
              <a:lnSpc>
                <a:spcPts val="4891"/>
              </a:lnSpc>
              <a:spcBef>
                <a:spcPct val="0"/>
              </a:spcBef>
            </a:pPr>
            <a:r>
              <a:rPr lang="en-US" sz="3494">
                <a:solidFill>
                  <a:srgbClr val="000000"/>
                </a:solidFill>
                <a:latin typeface="Londrina Solid"/>
                <a:ea typeface="Londrina Solid"/>
                <a:cs typeface="Londrina Solid"/>
                <a:sym typeface="Londrina Solid"/>
              </a:rPr>
              <a:t>Professional Installation</a:t>
            </a:r>
          </a:p>
          <a:p>
            <a:pPr algn="ctr">
              <a:lnSpc>
                <a:spcPts val="4891"/>
              </a:lnSpc>
              <a:spcBef>
                <a:spcPct val="0"/>
              </a:spcBef>
            </a:pPr>
            <a:r>
              <a:rPr lang="en-US" sz="3494">
                <a:solidFill>
                  <a:srgbClr val="000000"/>
                </a:solidFill>
                <a:latin typeface="Londrina Solid"/>
                <a:ea typeface="Londrina Solid"/>
                <a:cs typeface="Londrina Solid"/>
                <a:sym typeface="Londrina Solid"/>
              </a:rPr>
              <a:t>Affordable Pricing</a:t>
            </a:r>
          </a:p>
          <a:p>
            <a:pPr algn="ctr">
              <a:lnSpc>
                <a:spcPts val="4891"/>
              </a:lnSpc>
              <a:spcBef>
                <a:spcPct val="0"/>
              </a:spcBef>
            </a:pPr>
            <a:r>
              <a:rPr lang="en-US" sz="3494">
                <a:solidFill>
                  <a:srgbClr val="000000"/>
                </a:solidFill>
                <a:latin typeface="Londrina Solid"/>
                <a:ea typeface="Londrina Solid"/>
                <a:cs typeface="Londrina Solid"/>
                <a:sym typeface="Londrina Solid"/>
              </a:rPr>
              <a:t>🌐 </a:t>
            </a:r>
            <a:r>
              <a:rPr lang="en-US" sz="3494" u="sng">
                <a:solidFill>
                  <a:srgbClr val="000000"/>
                </a:solidFill>
                <a:latin typeface="Londrina Solid"/>
                <a:ea typeface="Londrina Solid"/>
                <a:cs typeface="Londrina Solid"/>
                <a:sym typeface="Londrina Solid"/>
                <a:hlinkClick r:id="rId10" tooltip="http://www.vsignpvtltd.com"/>
              </a:rPr>
              <a:t>www.vsignpvtltd.com</a:t>
            </a:r>
          </a:p>
        </p:txBody>
      </p:sp>
      <p:sp>
        <p:nvSpPr>
          <p:cNvPr name="Freeform 11" id="11"/>
          <p:cNvSpPr/>
          <p:nvPr/>
        </p:nvSpPr>
        <p:spPr>
          <a:xfrm flipH="false" flipV="false" rot="0">
            <a:off x="15960719" y="47625"/>
            <a:ext cx="2232031" cy="1750357"/>
          </a:xfrm>
          <a:custGeom>
            <a:avLst/>
            <a:gdLst/>
            <a:ahLst/>
            <a:cxnLst/>
            <a:rect r="r" b="b" t="t" l="l"/>
            <a:pathLst>
              <a:path h="1750357" w="2232031">
                <a:moveTo>
                  <a:pt x="0" y="0"/>
                </a:moveTo>
                <a:lnTo>
                  <a:pt x="2232031" y="0"/>
                </a:lnTo>
                <a:lnTo>
                  <a:pt x="2232031" y="1750357"/>
                </a:lnTo>
                <a:lnTo>
                  <a:pt x="0" y="1750357"/>
                </a:lnTo>
                <a:lnTo>
                  <a:pt x="0" y="0"/>
                </a:lnTo>
                <a:close/>
              </a:path>
            </a:pathLst>
          </a:custGeom>
          <a:blipFill>
            <a:blip r:embed="rId11"/>
            <a:stretch>
              <a:fillRect l="-1514"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DAHQjRsXl1c</dc:identifier>
  <dcterms:modified xsi:type="dcterms:W3CDTF">2011-08-01T06:04:30Z</dcterms:modified>
  <cp:revision>1</cp:revision>
  <dc:title>V Sign Enterprises Pvt. Ltd.</dc:title>
</cp:coreProperties>
</file>