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8"/>
  </p:notesMasterIdLst>
  <p:sldIdLst>
    <p:sldId id="256" r:id="rId2"/>
    <p:sldId id="267" r:id="rId3"/>
    <p:sldId id="268" r:id="rId4"/>
    <p:sldId id="270" r:id="rId5"/>
    <p:sldId id="269" r:id="rId6"/>
    <p:sldId id="262" r:id="rId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033" autoAdjust="0"/>
  </p:normalViewPr>
  <p:slideViewPr>
    <p:cSldViewPr snapToGrid="0">
      <p:cViewPr varScale="1">
        <p:scale>
          <a:sx n="101" d="100"/>
          <a:sy n="101" d="100"/>
        </p:scale>
        <p:origin x="58" y="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82637962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6697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8383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2585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0788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2237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6aeddc9f56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26aeddc9f56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4342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https://kangaroocopperrecycling.com.au/scrap-copper-thornton/"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writeupcafe.com/scrap-copper-thornton-recycling-made-easy-serving-raymond-terrace-area"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kangaroocopperrecycling.com.au/"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0" y="2447985"/>
            <a:ext cx="8975355" cy="559711"/>
          </a:xfrm>
          <a:prstGeom prst="rect">
            <a:avLst/>
          </a:prstGeom>
        </p:spPr>
        <p:txBody>
          <a:bodyPr spcFirstLastPara="1" wrap="square" lIns="91425" tIns="91425" rIns="91425" bIns="91425" anchor="b" anchorCtr="0">
            <a:noAutofit/>
          </a:bodyPr>
          <a:lstStyle/>
          <a:p>
            <a:r>
              <a:rPr lang="en-IN" sz="2400" b="1" dirty="0"/>
              <a:t>Scrap Copper Thornton Recycling Made Easy -Serving Raymond Terrace Area</a:t>
            </a:r>
            <a:endParaRPr lang="en-US" sz="1100"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27538" y="417426"/>
            <a:ext cx="537050" cy="371456"/>
          </a:xfrm>
          <a:prstGeom prst="rect">
            <a:avLst/>
          </a:prstGeom>
        </p:spPr>
      </p:pic>
      <p:sp>
        <p:nvSpPr>
          <p:cNvPr id="5" name="Rectangle 3"/>
          <p:cNvSpPr>
            <a:spLocks noGrp="1" noChangeArrowheads="1"/>
          </p:cNvSpPr>
          <p:nvPr>
            <p:ph type="subTitle" idx="1"/>
          </p:nvPr>
        </p:nvSpPr>
        <p:spPr bwMode="auto">
          <a:xfrm>
            <a:off x="153723" y="3619527"/>
            <a:ext cx="8340373" cy="95410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91440" tIns="45720" rIns="91440" bIns="4572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l"/>
            <a:r>
              <a:rPr lang="en-US" sz="1400" dirty="0"/>
              <a:t>Getting rid of scrap copper is no longer a complex task. If you are in Thornton or Raymond Terrace,</a:t>
            </a:r>
          </a:p>
          <a:p>
            <a:pPr algn="l"/>
            <a:r>
              <a:rPr lang="en-US" sz="1400" dirty="0"/>
              <a:t>recycling your copper is easier and more rewarding than you think. Residential and commercial</a:t>
            </a:r>
          </a:p>
          <a:p>
            <a:pPr algn="l"/>
            <a:r>
              <a:rPr lang="en-US" sz="1400" dirty="0"/>
              <a:t>property owners can benefit from copper recycling. It helps them make some extra cash and </a:t>
            </a:r>
          </a:p>
          <a:p>
            <a:pPr algn="l"/>
            <a:r>
              <a:rPr lang="en-US" sz="1400" dirty="0"/>
              <a:t>safeguard the environment.</a:t>
            </a:r>
          </a:p>
        </p:txBody>
      </p:sp>
      <p:pic>
        <p:nvPicPr>
          <p:cNvPr id="3" name="Picture 2" descr="A logo with a kangaroo in the middle">
            <a:extLst>
              <a:ext uri="{FF2B5EF4-FFF2-40B4-BE49-F238E27FC236}">
                <a16:creationId xmlns:a16="http://schemas.microsoft.com/office/drawing/2014/main" id="{D567557C-12E0-527D-2AF5-20C27149D25E}"/>
              </a:ext>
            </a:extLst>
          </p:cNvPr>
          <p:cNvPicPr>
            <a:picLocks noChangeAspect="1"/>
          </p:cNvPicPr>
          <p:nvPr/>
        </p:nvPicPr>
        <p:blipFill>
          <a:blip r:embed="rId4"/>
          <a:stretch>
            <a:fillRect/>
          </a:stretch>
        </p:blipFill>
        <p:spPr>
          <a:xfrm>
            <a:off x="6556489" y="68244"/>
            <a:ext cx="2418866" cy="1290856"/>
          </a:xfrm>
          <a:prstGeom prst="rect">
            <a:avLst/>
          </a:prstGeom>
        </p:spPr>
      </p:pic>
      <p:pic>
        <p:nvPicPr>
          <p:cNvPr id="8" name="Picture 7" descr="A bundle of black and white cables&#10;&#10;AI-generated content may be incorrect.">
            <a:extLst>
              <a:ext uri="{FF2B5EF4-FFF2-40B4-BE49-F238E27FC236}">
                <a16:creationId xmlns:a16="http://schemas.microsoft.com/office/drawing/2014/main" id="{50BDD20E-E88F-2F06-A0A9-923581FFA383}"/>
              </a:ext>
            </a:extLst>
          </p:cNvPr>
          <p:cNvPicPr>
            <a:picLocks noChangeAspect="1"/>
          </p:cNvPicPr>
          <p:nvPr/>
        </p:nvPicPr>
        <p:blipFill>
          <a:blip r:embed="rId5"/>
          <a:stretch>
            <a:fillRect/>
          </a:stretch>
        </p:blipFill>
        <p:spPr>
          <a:xfrm>
            <a:off x="260033" y="183009"/>
            <a:ext cx="2528887" cy="117609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2074" y="1683517"/>
            <a:ext cx="6219027" cy="1095335"/>
          </a:xfrm>
          <a:prstGeom prst="rect">
            <a:avLst/>
          </a:prstGeom>
        </p:spPr>
        <p:txBody>
          <a:bodyPr spcFirstLastPara="1" wrap="square" lIns="91425" tIns="91425" rIns="91425" bIns="91425" anchor="b" anchorCtr="0">
            <a:noAutofit/>
          </a:bodyPr>
          <a:lstStyle/>
          <a:p>
            <a:r>
              <a:rPr lang="en-US" sz="2800" b="1" dirty="0"/>
              <a:t>Why should you opt for copper recycling?</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27538" y="417426"/>
            <a:ext cx="537050" cy="371456"/>
          </a:xfrm>
          <a:prstGeom prst="rect">
            <a:avLst/>
          </a:prstGeom>
        </p:spPr>
      </p:pic>
      <p:pic>
        <p:nvPicPr>
          <p:cNvPr id="2" name="Picture 1" descr="A logo with a kangaroo in the middle">
            <a:extLst>
              <a:ext uri="{FF2B5EF4-FFF2-40B4-BE49-F238E27FC236}">
                <a16:creationId xmlns:a16="http://schemas.microsoft.com/office/drawing/2014/main" id="{896D5400-4E07-771C-8815-91B8F00CDA68}"/>
              </a:ext>
            </a:extLst>
          </p:cNvPr>
          <p:cNvPicPr>
            <a:picLocks noChangeAspect="1"/>
          </p:cNvPicPr>
          <p:nvPr/>
        </p:nvPicPr>
        <p:blipFill>
          <a:blip r:embed="rId4"/>
          <a:stretch>
            <a:fillRect/>
          </a:stretch>
        </p:blipFill>
        <p:spPr>
          <a:xfrm>
            <a:off x="6750657" y="113964"/>
            <a:ext cx="2323095" cy="1239747"/>
          </a:xfrm>
          <a:prstGeom prst="rect">
            <a:avLst/>
          </a:prstGeom>
        </p:spPr>
      </p:pic>
      <p:sp>
        <p:nvSpPr>
          <p:cNvPr id="3" name="Rectangle 1">
            <a:extLst>
              <a:ext uri="{FF2B5EF4-FFF2-40B4-BE49-F238E27FC236}">
                <a16:creationId xmlns:a16="http://schemas.microsoft.com/office/drawing/2014/main" id="{0AD855BD-E1FF-3A57-F863-566BD5CF8C25}"/>
              </a:ext>
            </a:extLst>
          </p:cNvPr>
          <p:cNvSpPr>
            <a:spLocks noGrp="1" noChangeArrowheads="1"/>
          </p:cNvSpPr>
          <p:nvPr>
            <p:ph type="subTitle" idx="1"/>
          </p:nvPr>
        </p:nvSpPr>
        <p:spPr bwMode="auto">
          <a:xfrm>
            <a:off x="239328" y="3108657"/>
            <a:ext cx="8834424" cy="184665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l"/>
            <a:r>
              <a:rPr lang="en-IN" sz="1400" dirty="0"/>
              <a:t>Copper is not just valuable because of its price tag. You can see this metal everywhere. It can be seen in</a:t>
            </a:r>
          </a:p>
          <a:p>
            <a:pPr algn="l"/>
            <a:r>
              <a:rPr lang="en-IN" sz="1400" dirty="0"/>
              <a:t>electrical wiring, air conditioners, plumbing, appliances, roofing and more. It can be recycled multiple times</a:t>
            </a:r>
          </a:p>
          <a:p>
            <a:pPr algn="l"/>
            <a:r>
              <a:rPr lang="en-IN" sz="1400" dirty="0"/>
              <a:t>without losing any quality. When you recycle copper, you can reduce the mining to produce new versions.</a:t>
            </a:r>
          </a:p>
          <a:p>
            <a:pPr algn="l"/>
            <a:r>
              <a:rPr lang="en-IN" sz="1400" dirty="0"/>
              <a:t>Energy use will come down significantly.  Moreover, you can keep this valuable metal out of the landfill.</a:t>
            </a:r>
          </a:p>
          <a:p>
            <a:pPr algn="l"/>
            <a:r>
              <a:rPr lang="en-IN" sz="1400" dirty="0"/>
              <a:t>Therefore, hire a trusted </a:t>
            </a:r>
            <a:r>
              <a:rPr lang="en-IN" sz="1400" b="1" u="sng" dirty="0">
                <a:hlinkClick r:id="rId5"/>
              </a:rPr>
              <a:t>scrap copper Thornton</a:t>
            </a:r>
            <a:r>
              <a:rPr lang="en-IN" sz="1400" dirty="0"/>
              <a:t> company to sell your metal instead of throwing it in the </a:t>
            </a:r>
          </a:p>
          <a:p>
            <a:pPr algn="l"/>
            <a:r>
              <a:rPr lang="en-IN" sz="1400" dirty="0"/>
              <a:t>trash. The best recyclers will visit your spot and haul away the metal waste. They will offer a deserving </a:t>
            </a:r>
          </a:p>
          <a:p>
            <a:pPr algn="l"/>
            <a:r>
              <a:rPr lang="en-IN" sz="1400" dirty="0"/>
              <a:t>amount for the scrap.</a:t>
            </a:r>
            <a:br>
              <a:rPr lang="en-IN" sz="1600" dirty="0"/>
            </a:br>
            <a:endParaRPr kumimoji="0" lang="en-US" altLang="en-US" sz="1600" b="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1520455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185738" y="1188242"/>
            <a:ext cx="5917150" cy="1114425"/>
          </a:xfrm>
          <a:prstGeom prst="rect">
            <a:avLst/>
          </a:prstGeom>
        </p:spPr>
        <p:txBody>
          <a:bodyPr spcFirstLastPara="1" wrap="square" lIns="91425" tIns="91425" rIns="91425" bIns="91425" anchor="b" anchorCtr="0">
            <a:noAutofit/>
          </a:bodyPr>
          <a:lstStyle/>
          <a:p>
            <a:r>
              <a:rPr lang="en-IN" sz="3200" b="1" dirty="0"/>
              <a:t>Leading recyclers accept a wide variety of copper metal waste.   </a:t>
            </a:r>
            <a:endParaRPr lang="en-US" sz="3200"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27538" y="417426"/>
            <a:ext cx="537050" cy="371456"/>
          </a:xfrm>
          <a:prstGeom prst="rect">
            <a:avLst/>
          </a:prstGeom>
        </p:spPr>
      </p:pic>
      <p:pic>
        <p:nvPicPr>
          <p:cNvPr id="3" name="Picture 2" descr="A logo with a kangaroo in the middle">
            <a:extLst>
              <a:ext uri="{FF2B5EF4-FFF2-40B4-BE49-F238E27FC236}">
                <a16:creationId xmlns:a16="http://schemas.microsoft.com/office/drawing/2014/main" id="{9D40E12D-4AAB-7359-F52F-69792C802ABE}"/>
              </a:ext>
            </a:extLst>
          </p:cNvPr>
          <p:cNvPicPr>
            <a:picLocks noChangeAspect="1"/>
          </p:cNvPicPr>
          <p:nvPr/>
        </p:nvPicPr>
        <p:blipFill>
          <a:blip r:embed="rId4"/>
          <a:stretch>
            <a:fillRect/>
          </a:stretch>
        </p:blipFill>
        <p:spPr>
          <a:xfrm>
            <a:off x="6556489" y="68244"/>
            <a:ext cx="2418866" cy="1290856"/>
          </a:xfrm>
          <a:prstGeom prst="rect">
            <a:avLst/>
          </a:prstGeom>
        </p:spPr>
      </p:pic>
      <p:sp>
        <p:nvSpPr>
          <p:cNvPr id="2" name="Subtitle 1">
            <a:extLst>
              <a:ext uri="{FF2B5EF4-FFF2-40B4-BE49-F238E27FC236}">
                <a16:creationId xmlns:a16="http://schemas.microsoft.com/office/drawing/2014/main" id="{E7814632-F07B-8182-EB1A-F7AC9411D13E}"/>
              </a:ext>
            </a:extLst>
          </p:cNvPr>
          <p:cNvSpPr>
            <a:spLocks noGrp="1" noChangeArrowheads="1"/>
          </p:cNvSpPr>
          <p:nvPr>
            <p:ph type="subTitle" idx="1"/>
          </p:nvPr>
        </p:nvSpPr>
        <p:spPr bwMode="auto">
          <a:xfrm>
            <a:off x="185738" y="2806175"/>
            <a:ext cx="8701323" cy="132343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mn-lt"/>
              </a:rPr>
              <a:t>Reputable scrap copper Raymond Terrace dealers or yards take all sorts of copper, including electrical wiring, air conditioner coils, offcuts in construction sites, plumbing pipes and fittings, roofing materials, motors and transformers. You can also sell brass, </a:t>
            </a:r>
            <a:r>
              <a:rPr kumimoji="0" lang="en-US" altLang="en-US" sz="1600" b="0" i="0" u="none" strike="noStrike" cap="none" normalizeH="0" baseline="0" dirty="0" err="1">
                <a:ln>
                  <a:noFill/>
                </a:ln>
                <a:solidFill>
                  <a:srgbClr val="000000"/>
                </a:solidFill>
                <a:effectLst/>
                <a:latin typeface="+mn-lt"/>
              </a:rPr>
              <a:t>aluminium</a:t>
            </a:r>
            <a:r>
              <a:rPr kumimoji="0" lang="en-US" altLang="en-US" sz="1600" b="0" i="0" u="none" strike="noStrike" cap="none" normalizeH="0" baseline="0" dirty="0">
                <a:ln>
                  <a:noFill/>
                </a:ln>
                <a:solidFill>
                  <a:srgbClr val="000000"/>
                </a:solidFill>
                <a:effectLst/>
                <a:latin typeface="+mn-lt"/>
              </a:rPr>
              <a:t> and stainless steel scrap to them. You can expect maximum value from stripped wires.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rgbClr val="000000"/>
              </a:solidFill>
              <a:effectLst/>
              <a:latin typeface="+mn-lt"/>
            </a:endParaRPr>
          </a:p>
        </p:txBody>
      </p:sp>
    </p:spTree>
    <p:extLst>
      <p:ext uri="{BB962C8B-B14F-4D97-AF65-F5344CB8AC3E}">
        <p14:creationId xmlns:p14="http://schemas.microsoft.com/office/powerpoint/2010/main" val="284737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266699" y="881392"/>
            <a:ext cx="5622426" cy="906645"/>
          </a:xfrm>
          <a:prstGeom prst="rect">
            <a:avLst/>
          </a:prstGeom>
        </p:spPr>
        <p:txBody>
          <a:bodyPr spcFirstLastPara="1" wrap="square" lIns="91425" tIns="91425" rIns="91425" bIns="91425" anchor="b" anchorCtr="0">
            <a:noAutofit/>
          </a:bodyPr>
          <a:lstStyle/>
          <a:p>
            <a:r>
              <a:rPr lang="en-US" sz="3000" b="1" dirty="0"/>
              <a:t>Recycling to meet everyone’s needs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27538" y="417426"/>
            <a:ext cx="537050" cy="371456"/>
          </a:xfrm>
          <a:prstGeom prst="rect">
            <a:avLst/>
          </a:prstGeom>
        </p:spPr>
      </p:pic>
      <p:pic>
        <p:nvPicPr>
          <p:cNvPr id="2" name="Picture 1" descr="A logo with a kangaroo in the middle">
            <a:extLst>
              <a:ext uri="{FF2B5EF4-FFF2-40B4-BE49-F238E27FC236}">
                <a16:creationId xmlns:a16="http://schemas.microsoft.com/office/drawing/2014/main" id="{2DA0D09B-3492-3868-86FE-4286A1E9E307}"/>
              </a:ext>
            </a:extLst>
          </p:cNvPr>
          <p:cNvPicPr>
            <a:picLocks noChangeAspect="1"/>
          </p:cNvPicPr>
          <p:nvPr/>
        </p:nvPicPr>
        <p:blipFill>
          <a:blip r:embed="rId4"/>
          <a:stretch>
            <a:fillRect/>
          </a:stretch>
        </p:blipFill>
        <p:spPr>
          <a:xfrm>
            <a:off x="6556489" y="68244"/>
            <a:ext cx="2418866" cy="1290856"/>
          </a:xfrm>
          <a:prstGeom prst="rect">
            <a:avLst/>
          </a:prstGeom>
        </p:spPr>
      </p:pic>
      <p:sp>
        <p:nvSpPr>
          <p:cNvPr id="3" name="Rectangle 1">
            <a:extLst>
              <a:ext uri="{FF2B5EF4-FFF2-40B4-BE49-F238E27FC236}">
                <a16:creationId xmlns:a16="http://schemas.microsoft.com/office/drawing/2014/main" id="{0AAF45C0-E20D-63AE-EDB1-E4A54093A0A2}"/>
              </a:ext>
            </a:extLst>
          </p:cNvPr>
          <p:cNvSpPr>
            <a:spLocks noGrp="1" noChangeArrowheads="1"/>
          </p:cNvSpPr>
          <p:nvPr>
            <p:ph type="subTitle" idx="1"/>
          </p:nvPr>
        </p:nvSpPr>
        <p:spPr bwMode="auto">
          <a:xfrm>
            <a:off x="266699" y="2093863"/>
            <a:ext cx="8708655" cy="230832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mn-lt"/>
              </a:rPr>
              <a:t>Homeowners can approach professional scrap copper Thornton recyclers to sell their scrap copper. They have to deal with copper waste during renovation, clearing out the garage and upgrading appliances. There is no need to keep them idle. They will collect dust and cause environmental pollution and health issues. You can hire an experienced scrap merchant to efficiently remove and recycle the waste. Business owners can hire these firms to meet their recycling needs. The best companies will collect or allow drop-offs based on your convenience. You can even expect regular pickups from them. Industrial establishments will also find their services highly beneficial. Reputable recyclers will arrange bulk pickups and manage all the heavy lifting for you.                 </a:t>
            </a:r>
          </a:p>
        </p:txBody>
      </p:sp>
    </p:spTree>
    <p:extLst>
      <p:ext uri="{BB962C8B-B14F-4D97-AF65-F5344CB8AC3E}">
        <p14:creationId xmlns:p14="http://schemas.microsoft.com/office/powerpoint/2010/main" val="1672709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283672" y="2677123"/>
            <a:ext cx="6117127" cy="172570"/>
          </a:xfrm>
          <a:prstGeom prst="rect">
            <a:avLst/>
          </a:prstGeom>
        </p:spPr>
        <p:txBody>
          <a:bodyPr spcFirstLastPara="1" wrap="square" lIns="91425" tIns="91425" rIns="91425" bIns="91425" anchor="b" anchorCtr="0">
            <a:noAutofit/>
          </a:bodyPr>
          <a:lstStyle/>
          <a:p>
            <a:r>
              <a:rPr lang="en-US" sz="3200" b="1" dirty="0"/>
              <a:t>Conclusion</a:t>
            </a:r>
            <a:br>
              <a:rPr lang="en-US" sz="3200" b="1" dirty="0"/>
            </a:br>
            <a:endParaRPr lang="en-US" sz="3200"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27538" y="417426"/>
            <a:ext cx="537050" cy="371456"/>
          </a:xfrm>
          <a:prstGeom prst="rect">
            <a:avLst/>
          </a:prstGeom>
        </p:spPr>
      </p:pic>
      <p:sp>
        <p:nvSpPr>
          <p:cNvPr id="4" name="Rectangle 2">
            <a:extLst>
              <a:ext uri="{FF2B5EF4-FFF2-40B4-BE49-F238E27FC236}">
                <a16:creationId xmlns:a16="http://schemas.microsoft.com/office/drawing/2014/main" id="{FA1E1853-A655-30BE-8687-D995A62375C3}"/>
              </a:ext>
            </a:extLst>
          </p:cNvPr>
          <p:cNvSpPr>
            <a:spLocks noChangeArrowheads="1"/>
          </p:cNvSpPr>
          <p:nvPr/>
        </p:nvSpPr>
        <p:spPr bwMode="auto">
          <a:xfrm>
            <a:off x="87514" y="2846401"/>
            <a:ext cx="8968971" cy="156966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sz="1600" dirty="0"/>
              <a:t>Scrap copper offers maximum value for sellers. When you sell large quantities, you can expect sizeable revenue.  Removal and recycling will be done with the utmost accountability. Their certified facilities will ensure safe processing.</a:t>
            </a:r>
            <a:br>
              <a:rPr lang="en-US" sz="1600" dirty="0"/>
            </a:br>
            <a:endParaRPr lang="en-US" sz="1600" dirty="0"/>
          </a:p>
          <a:p>
            <a:r>
              <a:rPr lang="en-US" sz="1600" b="1" dirty="0"/>
              <a:t>Source: </a:t>
            </a:r>
            <a:r>
              <a:rPr lang="en-US" sz="1600" b="1" dirty="0">
                <a:hlinkClick r:id="rId4"/>
              </a:rPr>
              <a:t>https://writeupcafe.com/scrap-copper-thornton-recycling-made-easy-serving-raymond-terrace-area</a:t>
            </a:r>
            <a:endParaRPr lang="en-US" sz="1600" b="1" dirty="0"/>
          </a:p>
        </p:txBody>
      </p:sp>
      <p:pic>
        <p:nvPicPr>
          <p:cNvPr id="3" name="Picture 2" descr="A logo with a kangaroo in the middle">
            <a:extLst>
              <a:ext uri="{FF2B5EF4-FFF2-40B4-BE49-F238E27FC236}">
                <a16:creationId xmlns:a16="http://schemas.microsoft.com/office/drawing/2014/main" id="{B518CFE2-7D60-4239-066A-72D7DF2F7F92}"/>
              </a:ext>
            </a:extLst>
          </p:cNvPr>
          <p:cNvPicPr>
            <a:picLocks noChangeAspect="1"/>
          </p:cNvPicPr>
          <p:nvPr/>
        </p:nvPicPr>
        <p:blipFill>
          <a:blip r:embed="rId5"/>
          <a:stretch>
            <a:fillRect/>
          </a:stretch>
        </p:blipFill>
        <p:spPr>
          <a:xfrm>
            <a:off x="6556489" y="68244"/>
            <a:ext cx="2418866" cy="1290856"/>
          </a:xfrm>
          <a:prstGeom prst="rect">
            <a:avLst/>
          </a:prstGeom>
        </p:spPr>
      </p:pic>
    </p:spTree>
    <p:extLst>
      <p:ext uri="{BB962C8B-B14F-4D97-AF65-F5344CB8AC3E}">
        <p14:creationId xmlns:p14="http://schemas.microsoft.com/office/powerpoint/2010/main" val="3273290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9"/>
          <p:cNvSpPr txBox="1">
            <a:spLocks noGrp="1"/>
          </p:cNvSpPr>
          <p:nvPr>
            <p:ph type="subTitle" idx="1"/>
          </p:nvPr>
        </p:nvSpPr>
        <p:spPr>
          <a:xfrm>
            <a:off x="0" y="1319825"/>
            <a:ext cx="9144000" cy="3095700"/>
          </a:xfrm>
          <a:prstGeom prst="rect">
            <a:avLst/>
          </a:prstGeom>
        </p:spPr>
        <p:txBody>
          <a:bodyPr spcFirstLastPara="1" wrap="square" lIns="91425" tIns="91425" rIns="91425" bIns="91425" anchor="t" anchorCtr="0">
            <a:noAutofit/>
          </a:bodyPr>
          <a:lstStyle/>
          <a:p>
            <a:pPr marL="0" lvl="0" indent="0" algn="ctr" rtl="0">
              <a:lnSpc>
                <a:spcPct val="90000"/>
              </a:lnSpc>
              <a:spcBef>
                <a:spcPts val="1000"/>
              </a:spcBef>
              <a:spcAft>
                <a:spcPts val="0"/>
              </a:spcAft>
              <a:buNone/>
            </a:pPr>
            <a:r>
              <a:rPr lang="en" sz="3000" b="1"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Thank You</a:t>
            </a:r>
            <a:endParaRPr sz="400" dirty="0">
              <a:solidFill>
                <a:schemeClr val="dk1"/>
              </a:solidFill>
              <a:highlight>
                <a:schemeClr val="lt1"/>
              </a:highlight>
              <a:latin typeface="Calibri" panose="020F0502020204030204" pitchFamily="34" charset="0"/>
              <a:ea typeface="Calibri" panose="020F0502020204030204" pitchFamily="34" charset="0"/>
              <a:cs typeface="Calibri" panose="020F0502020204030204" pitchFamily="34" charset="0"/>
              <a:sym typeface="Calibri"/>
            </a:endParaRPr>
          </a:p>
          <a:p>
            <a:pPr marL="0" lvl="0" indent="0">
              <a:lnSpc>
                <a:spcPct val="90000"/>
              </a:lnSpc>
              <a:spcBef>
                <a:spcPts val="1000"/>
              </a:spcBef>
            </a:pPr>
            <a:r>
              <a:rPr lang="en" sz="2000" b="1"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Phone: </a:t>
            </a:r>
            <a:r>
              <a:rPr lang="en-IN" sz="2000" dirty="0">
                <a:solidFill>
                  <a:schemeClr val="tx1"/>
                </a:solidFill>
              </a:rPr>
              <a:t>61405404040</a:t>
            </a:r>
            <a:r>
              <a:rPr lang="en-IN" dirty="0"/>
              <a:t> </a:t>
            </a:r>
          </a:p>
          <a:p>
            <a:pPr marL="0" lvl="0" indent="0">
              <a:lnSpc>
                <a:spcPct val="90000"/>
              </a:lnSpc>
              <a:spcBef>
                <a:spcPts val="1000"/>
              </a:spcBef>
            </a:pPr>
            <a:r>
              <a:rPr lang="en" sz="2000" b="1"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Website: </a:t>
            </a:r>
            <a:r>
              <a:rPr lang="en-IN" sz="2000" u="sng" dirty="0">
                <a:hlinkClick r:id="rId3"/>
              </a:rPr>
              <a:t>https://kangaroocopperrecycling.com.au/ </a:t>
            </a:r>
            <a:endParaRPr sz="2000" dirty="0">
              <a:solidFill>
                <a:srgbClr val="0E101A"/>
              </a:solidFill>
              <a:latin typeface="Calibri" panose="020F0502020204030204" pitchFamily="34" charset="0"/>
              <a:ea typeface="Calibri" panose="020F0502020204030204" pitchFamily="34" charset="0"/>
              <a:cs typeface="Calibri" panose="020F0502020204030204" pitchFamily="34" charset="0"/>
              <a:sym typeface="Calibri"/>
            </a:endParaRPr>
          </a:p>
        </p:txBody>
      </p:sp>
      <p:pic>
        <p:nvPicPr>
          <p:cNvPr id="2" name="Picture 1" descr="A logo with a kangaroo in the middle">
            <a:extLst>
              <a:ext uri="{FF2B5EF4-FFF2-40B4-BE49-F238E27FC236}">
                <a16:creationId xmlns:a16="http://schemas.microsoft.com/office/drawing/2014/main" id="{81D646F8-098E-D4E4-C6C6-CC00123A4C06}"/>
              </a:ext>
            </a:extLst>
          </p:cNvPr>
          <p:cNvPicPr>
            <a:picLocks noChangeAspect="1"/>
          </p:cNvPicPr>
          <p:nvPr/>
        </p:nvPicPr>
        <p:blipFill>
          <a:blip r:embed="rId4"/>
          <a:stretch>
            <a:fillRect/>
          </a:stretch>
        </p:blipFill>
        <p:spPr>
          <a:xfrm>
            <a:off x="3142729" y="3413424"/>
            <a:ext cx="2418866" cy="1290856"/>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255</TotalTime>
  <Words>475</Words>
  <Application>Microsoft Office PowerPoint</Application>
  <PresentationFormat>On-screen Show (16:9)</PresentationFormat>
  <Paragraphs>23</Paragraphs>
  <Slides>6</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Simple Light</vt:lpstr>
      <vt:lpstr>Scrap Copper Thornton Recycling Made Easy -Serving Raymond Terrace Area</vt:lpstr>
      <vt:lpstr>Why should you opt for copper recycling?</vt:lpstr>
      <vt:lpstr>Leading recyclers accept a wide variety of copper metal waste.   </vt:lpstr>
      <vt:lpstr>Recycling to meet everyone’s needs</vt:lpstr>
      <vt:lpstr>Conclusion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Overview of Retroid Pocket 3plus</dc:title>
  <dc:creator>EZSL-3</dc:creator>
  <cp:lastModifiedBy>Aman Bhardwaj</cp:lastModifiedBy>
  <cp:revision>84</cp:revision>
  <dcterms:modified xsi:type="dcterms:W3CDTF">2026-06-02T11:58:02Z</dcterms:modified>
</cp:coreProperties>
</file>