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796ED2-4CB5-8E97-4DA0-142DF6749C70}" v="211" dt="2024-02-07T07:54:10.2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2/6/2024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icrothermics.com/product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microthermics.co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linkedin.com/company/microthermics-inc" TargetMode="External"/><Relationship Id="rId2" Type="http://schemas.openxmlformats.org/officeDocument/2006/relationships/hyperlink" Target="mailto:info@microthermics.com"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s://microthermics.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976336" y="905248"/>
            <a:ext cx="8235263" cy="1615124"/>
          </a:xfrm>
        </p:spPr>
        <p:txBody>
          <a:bodyPr>
            <a:normAutofit/>
          </a:bodyPr>
          <a:lstStyle/>
          <a:p>
            <a:pPr algn="r"/>
            <a:r>
              <a:rPr lang="en-US" sz="4800" b="1" dirty="0">
                <a:solidFill>
                  <a:srgbClr val="FFFFFF"/>
                </a:solidFill>
                <a:ea typeface="+mj-lt"/>
                <a:cs typeface="+mj-lt"/>
              </a:rPr>
              <a:t>Pure Precision: Micro </a:t>
            </a:r>
            <a:r>
              <a:rPr lang="en-US" sz="4800" b="1" dirty="0" err="1">
                <a:solidFill>
                  <a:srgbClr val="FFFFFF"/>
                </a:solidFill>
                <a:ea typeface="+mj-lt"/>
                <a:cs typeface="+mj-lt"/>
              </a:rPr>
              <a:t>Thermics</a:t>
            </a:r>
            <a:r>
              <a:rPr lang="en-US" sz="4800" b="1" dirty="0">
                <a:solidFill>
                  <a:srgbClr val="FFFFFF"/>
                </a:solidFill>
                <a:ea typeface="+mj-lt"/>
                <a:cs typeface="+mj-lt"/>
              </a:rPr>
              <a:t> Aseptic Processing Equipment</a:t>
            </a:r>
            <a:endParaRPr lang="en-US" sz="4800" b="1">
              <a:solidFill>
                <a:srgbClr val="FFFFFF"/>
              </a:solidFill>
            </a:endParaRPr>
          </a:p>
        </p:txBody>
      </p:sp>
      <p:sp>
        <p:nvSpPr>
          <p:cNvPr id="18" name="Rectangle 17">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449459" y="3057527"/>
            <a:ext cx="6051236" cy="566093"/>
          </a:xfrm>
        </p:spPr>
        <p:txBody>
          <a:bodyPr vert="horz" lIns="91440" tIns="45720" rIns="91440" bIns="45720" rtlCol="0" anchor="t">
            <a:normAutofit/>
          </a:bodyPr>
          <a:lstStyle/>
          <a:p>
            <a:pPr algn="r"/>
            <a:r>
              <a:rPr lang="en-US" b="1" dirty="0">
                <a:solidFill>
                  <a:srgbClr val="FFFFFF"/>
                </a:solidFill>
                <a:ea typeface="+mn-lt"/>
                <a:cs typeface="+mn-lt"/>
              </a:rPr>
              <a:t>Aseptic Processing Equipment</a:t>
            </a:r>
            <a:endParaRPr lang="en-US" b="1" dirty="0">
              <a:solidFill>
                <a:srgbClr val="FFFFFF"/>
              </a:solidFill>
            </a:endParaRPr>
          </a:p>
        </p:txBody>
      </p:sp>
      <p:sp>
        <p:nvSpPr>
          <p:cNvPr id="20" name="Rectangle 19">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blue and black logo&#10;&#10;Description automatically generated">
            <a:extLst>
              <a:ext uri="{FF2B5EF4-FFF2-40B4-BE49-F238E27FC236}">
                <a16:creationId xmlns:a16="http://schemas.microsoft.com/office/drawing/2014/main" id="{9846A111-81CD-3BEE-5E65-CA7253BEBCE1}"/>
              </a:ext>
            </a:extLst>
          </p:cNvPr>
          <p:cNvPicPr>
            <a:picLocks noChangeAspect="1"/>
          </p:cNvPicPr>
          <p:nvPr/>
        </p:nvPicPr>
        <p:blipFill>
          <a:blip r:embed="rId2"/>
          <a:stretch>
            <a:fillRect/>
          </a:stretch>
        </p:blipFill>
        <p:spPr>
          <a:xfrm>
            <a:off x="9181741" y="3768665"/>
            <a:ext cx="2857500" cy="2857500"/>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FD9667-5940-859D-9D7D-908B7D18FEEA}"/>
              </a:ext>
            </a:extLst>
          </p:cNvPr>
          <p:cNvSpPr>
            <a:spLocks noGrp="1"/>
          </p:cNvSpPr>
          <p:nvPr>
            <p:ph type="title"/>
          </p:nvPr>
        </p:nvSpPr>
        <p:spPr>
          <a:xfrm>
            <a:off x="1371599" y="294538"/>
            <a:ext cx="9895951" cy="1033669"/>
          </a:xfrm>
        </p:spPr>
        <p:txBody>
          <a:bodyPr>
            <a:normAutofit/>
          </a:bodyPr>
          <a:lstStyle/>
          <a:p>
            <a:r>
              <a:rPr lang="en-US" sz="4000" b="1" dirty="0">
                <a:solidFill>
                  <a:srgbClr val="FFFFFF"/>
                </a:solidFill>
              </a:rPr>
              <a:t>About us</a:t>
            </a:r>
          </a:p>
        </p:txBody>
      </p:sp>
      <p:sp>
        <p:nvSpPr>
          <p:cNvPr id="3" name="Content Placeholder 2">
            <a:extLst>
              <a:ext uri="{FF2B5EF4-FFF2-40B4-BE49-F238E27FC236}">
                <a16:creationId xmlns:a16="http://schemas.microsoft.com/office/drawing/2014/main" id="{F9A2CC16-FF23-F1DF-6BA5-1189F2D78D6F}"/>
              </a:ext>
            </a:extLst>
          </p:cNvPr>
          <p:cNvSpPr>
            <a:spLocks noGrp="1"/>
          </p:cNvSpPr>
          <p:nvPr>
            <p:ph idx="1"/>
          </p:nvPr>
        </p:nvSpPr>
        <p:spPr>
          <a:xfrm>
            <a:off x="1371599" y="1786235"/>
            <a:ext cx="10284747" cy="4474112"/>
          </a:xfrm>
        </p:spPr>
        <p:txBody>
          <a:bodyPr vert="horz" lIns="91440" tIns="45720" rIns="91440" bIns="45720" rtlCol="0" anchor="ctr">
            <a:normAutofit/>
          </a:bodyPr>
          <a:lstStyle/>
          <a:p>
            <a:pPr algn="just"/>
            <a:r>
              <a:rPr lang="en-US" sz="2400" err="1">
                <a:ea typeface="+mn-lt"/>
                <a:cs typeface="+mn-lt"/>
              </a:rPr>
              <a:t>Microthermics</a:t>
            </a:r>
            <a:r>
              <a:rPr lang="en-US" sz="2400" dirty="0">
                <a:ea typeface="+mn-lt"/>
                <a:cs typeface="+mn-lt"/>
              </a:rPr>
              <a:t> provides an extensive array of HTST/UHT processors and homogenizers tailored for liquid processing needs. Engineered for precision, reliability, and adaptability, our products ensure optimal product quality and safety throughout your production process. Ideal for dairy, beverage, and other liquid processing applications, our HTST/UHT processors consistently deliver reliable results. Their modular design facilitates seamless customization and expansion to accommodate evolving needs. </a:t>
            </a:r>
            <a:endParaRPr lang="en-US" sz="2400"/>
          </a:p>
        </p:txBody>
      </p:sp>
    </p:spTree>
    <p:extLst>
      <p:ext uri="{BB962C8B-B14F-4D97-AF65-F5344CB8AC3E}">
        <p14:creationId xmlns:p14="http://schemas.microsoft.com/office/powerpoint/2010/main" val="1196846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40F37F9-9889-DF69-5D32-11BC848359C7}"/>
              </a:ext>
            </a:extLst>
          </p:cNvPr>
          <p:cNvSpPr>
            <a:spLocks noGrp="1"/>
          </p:cNvSpPr>
          <p:nvPr>
            <p:ph type="title"/>
          </p:nvPr>
        </p:nvSpPr>
        <p:spPr>
          <a:xfrm>
            <a:off x="572493" y="238539"/>
            <a:ext cx="11018520" cy="1434415"/>
          </a:xfrm>
        </p:spPr>
        <p:txBody>
          <a:bodyPr anchor="b">
            <a:normAutofit/>
          </a:bodyPr>
          <a:lstStyle/>
          <a:p>
            <a:r>
              <a:rPr lang="en-US" sz="4600" b="1" dirty="0">
                <a:ea typeface="+mj-lt"/>
                <a:cs typeface="+mj-lt"/>
              </a:rPr>
              <a:t>Pure Precision: Micro </a:t>
            </a:r>
            <a:r>
              <a:rPr lang="en-US" sz="4600" b="1" dirty="0" err="1">
                <a:ea typeface="+mj-lt"/>
                <a:cs typeface="+mj-lt"/>
              </a:rPr>
              <a:t>Thermics</a:t>
            </a:r>
            <a:r>
              <a:rPr lang="en-US" sz="4600" b="1" dirty="0">
                <a:ea typeface="+mj-lt"/>
                <a:cs typeface="+mj-lt"/>
              </a:rPr>
              <a:t> Aseptic Processing Equipment</a:t>
            </a:r>
            <a:endParaRPr lang="en-US" sz="4600" b="1" dirty="0"/>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C86276B-D5EC-DFE4-B9E0-D6BC46B19AEE}"/>
              </a:ext>
            </a:extLst>
          </p:cNvPr>
          <p:cNvSpPr>
            <a:spLocks noGrp="1"/>
          </p:cNvSpPr>
          <p:nvPr>
            <p:ph idx="1"/>
          </p:nvPr>
        </p:nvSpPr>
        <p:spPr>
          <a:xfrm>
            <a:off x="572493" y="2085693"/>
            <a:ext cx="7029853" cy="4608002"/>
          </a:xfrm>
        </p:spPr>
        <p:txBody>
          <a:bodyPr vert="horz" lIns="91440" tIns="45720" rIns="91440" bIns="45720" rtlCol="0" anchor="t">
            <a:normAutofit/>
          </a:bodyPr>
          <a:lstStyle/>
          <a:p>
            <a:pPr algn="just"/>
            <a:r>
              <a:rPr lang="en-US" sz="2400" dirty="0">
                <a:ea typeface="+mn-lt"/>
                <a:cs typeface="+mn-lt"/>
              </a:rPr>
              <a:t>Elevate your production standards with </a:t>
            </a:r>
            <a:r>
              <a:rPr lang="en-US" sz="2400" err="1">
                <a:ea typeface="+mn-lt"/>
                <a:cs typeface="+mn-lt"/>
              </a:rPr>
              <a:t>Microthermics</a:t>
            </a:r>
            <a:r>
              <a:rPr lang="en-US" sz="2400" dirty="0">
                <a:ea typeface="+mn-lt"/>
                <a:cs typeface="+mn-lt"/>
              </a:rPr>
              <a:t>' </a:t>
            </a:r>
            <a:r>
              <a:rPr lang="en-US" sz="2400" b="1" dirty="0">
                <a:ea typeface="+mn-lt"/>
                <a:cs typeface="+mn-lt"/>
                <a:hlinkClick r:id="rId2"/>
              </a:rPr>
              <a:t>Aseptic Processing Equipment</a:t>
            </a:r>
            <a:r>
              <a:rPr lang="en-US" sz="2400" dirty="0">
                <a:ea typeface="+mn-lt"/>
                <a:cs typeface="+mn-lt"/>
              </a:rPr>
              <a:t>. Engineered with precision and purity in mind, our advanced systems ensure sterile processing for beverages, dairy, and pharmaceuticals. Featuring cutting-edge technology and decades of expertise, </a:t>
            </a:r>
            <a:r>
              <a:rPr lang="en-US" sz="2400" err="1">
                <a:ea typeface="+mn-lt"/>
                <a:cs typeface="+mn-lt"/>
              </a:rPr>
              <a:t>Microthermics</a:t>
            </a:r>
            <a:r>
              <a:rPr lang="en-US" sz="2400" dirty="0">
                <a:ea typeface="+mn-lt"/>
                <a:cs typeface="+mn-lt"/>
              </a:rPr>
              <a:t> delivers unparalleled reliability and efficiency in aseptic packaging. From filling machines to sterilizers, our equipment seamlessly integrates to uphold the highest hygiene standards while extending product shelf life.</a:t>
            </a:r>
            <a:endParaRPr lang="en-US" sz="2400" dirty="0"/>
          </a:p>
        </p:txBody>
      </p:sp>
      <p:pic>
        <p:nvPicPr>
          <p:cNvPr id="4" name="Picture 3">
            <a:extLst>
              <a:ext uri="{FF2B5EF4-FFF2-40B4-BE49-F238E27FC236}">
                <a16:creationId xmlns:a16="http://schemas.microsoft.com/office/drawing/2014/main" id="{1E82E220-01D6-E1DE-84A8-966C89D94830}"/>
              </a:ext>
            </a:extLst>
          </p:cNvPr>
          <p:cNvPicPr>
            <a:picLocks noChangeAspect="1"/>
          </p:cNvPicPr>
          <p:nvPr/>
        </p:nvPicPr>
        <p:blipFill rotWithShape="1">
          <a:blip r:embed="rId3"/>
          <a:srcRect l="21594" r="10099" b="-2"/>
          <a:stretch/>
        </p:blipFill>
        <p:spPr>
          <a:xfrm>
            <a:off x="7675658" y="2093976"/>
            <a:ext cx="3941064" cy="4096512"/>
          </a:xfrm>
          <a:prstGeom prst="rect">
            <a:avLst/>
          </a:prstGeom>
        </p:spPr>
      </p:pic>
    </p:spTree>
    <p:extLst>
      <p:ext uri="{BB962C8B-B14F-4D97-AF65-F5344CB8AC3E}">
        <p14:creationId xmlns:p14="http://schemas.microsoft.com/office/powerpoint/2010/main" val="17804634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3D3A6-D7DC-2C14-183E-DA0439643608}"/>
              </a:ext>
            </a:extLst>
          </p:cNvPr>
          <p:cNvSpPr>
            <a:spLocks noGrp="1"/>
          </p:cNvSpPr>
          <p:nvPr>
            <p:ph type="title"/>
          </p:nvPr>
        </p:nvSpPr>
        <p:spPr/>
        <p:txBody>
          <a:bodyPr/>
          <a:lstStyle/>
          <a:p>
            <a:r>
              <a:rPr lang="en-US" b="1" dirty="0">
                <a:ea typeface="+mj-lt"/>
                <a:cs typeface="+mj-lt"/>
              </a:rPr>
              <a:t>Sterile Solutions: Micro </a:t>
            </a:r>
            <a:r>
              <a:rPr lang="en-US" b="1" dirty="0" err="1">
                <a:ea typeface="+mj-lt"/>
                <a:cs typeface="+mj-lt"/>
              </a:rPr>
              <a:t>Thermics</a:t>
            </a:r>
            <a:r>
              <a:rPr lang="en-US" b="1" dirty="0">
                <a:ea typeface="+mj-lt"/>
                <a:cs typeface="+mj-lt"/>
              </a:rPr>
              <a:t> Aseptic Processing Equipment</a:t>
            </a:r>
            <a:endParaRPr lang="en-US" b="1"/>
          </a:p>
        </p:txBody>
      </p:sp>
      <p:sp>
        <p:nvSpPr>
          <p:cNvPr id="3" name="Content Placeholder 2">
            <a:extLst>
              <a:ext uri="{FF2B5EF4-FFF2-40B4-BE49-F238E27FC236}">
                <a16:creationId xmlns:a16="http://schemas.microsoft.com/office/drawing/2014/main" id="{0D890168-DEFB-F587-F017-2BD11585E85F}"/>
              </a:ext>
            </a:extLst>
          </p:cNvPr>
          <p:cNvSpPr>
            <a:spLocks noGrp="1"/>
          </p:cNvSpPr>
          <p:nvPr>
            <p:ph idx="1"/>
          </p:nvPr>
        </p:nvSpPr>
        <p:spPr>
          <a:xfrm>
            <a:off x="838200" y="2745776"/>
            <a:ext cx="10946920" cy="2913603"/>
          </a:xfrm>
        </p:spPr>
        <p:txBody>
          <a:bodyPr vert="horz" lIns="91440" tIns="45720" rIns="91440" bIns="45720" rtlCol="0" anchor="t">
            <a:normAutofit/>
          </a:bodyPr>
          <a:lstStyle/>
          <a:p>
            <a:pPr algn="just"/>
            <a:r>
              <a:rPr lang="en-US" sz="2400" dirty="0">
                <a:ea typeface="+mn-lt"/>
                <a:cs typeface="+mn-lt"/>
              </a:rPr>
              <a:t>Discover unparalleled precision and reliability with </a:t>
            </a:r>
            <a:r>
              <a:rPr lang="en-US" sz="2400" err="1">
                <a:ea typeface="+mn-lt"/>
                <a:cs typeface="+mn-lt"/>
              </a:rPr>
              <a:t>Microthermics</a:t>
            </a:r>
            <a:r>
              <a:rPr lang="en-US" sz="2400" dirty="0">
                <a:ea typeface="+mn-lt"/>
                <a:cs typeface="+mn-lt"/>
              </a:rPr>
              <a:t>' Aseptic Processing Equipment. Our cutting-edge systems are meticulously designed to ensure sterile processing for beverages, dairy, and pharmaceuticals. From filling machines to sterilizers, each component is engineered with advanced technology and decades of expertise, guaranteeing the highest standards of product safety and integrity. With seamless integration into your production line, our equipment upholds stringent hygiene standards while extending product shelf life.</a:t>
            </a:r>
            <a:endParaRPr lang="en-US" sz="2400"/>
          </a:p>
        </p:txBody>
      </p:sp>
    </p:spTree>
    <p:extLst>
      <p:ext uri="{BB962C8B-B14F-4D97-AF65-F5344CB8AC3E}">
        <p14:creationId xmlns:p14="http://schemas.microsoft.com/office/powerpoint/2010/main" val="30468457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E9A16F9-35D7-90B9-D74D-779A6D4780A2}"/>
              </a:ext>
            </a:extLst>
          </p:cNvPr>
          <p:cNvSpPr>
            <a:spLocks noGrp="1"/>
          </p:cNvSpPr>
          <p:nvPr>
            <p:ph type="title"/>
          </p:nvPr>
        </p:nvSpPr>
        <p:spPr>
          <a:xfrm>
            <a:off x="572493" y="238539"/>
            <a:ext cx="11018520" cy="1434415"/>
          </a:xfrm>
        </p:spPr>
        <p:txBody>
          <a:bodyPr anchor="b">
            <a:normAutofit/>
          </a:bodyPr>
          <a:lstStyle/>
          <a:p>
            <a:r>
              <a:rPr lang="en-US" sz="4600" b="1" dirty="0">
                <a:ea typeface="+mj-lt"/>
                <a:cs typeface="+mj-lt"/>
              </a:rPr>
              <a:t>Innovative Thermal Processing Solutions: </a:t>
            </a:r>
            <a:r>
              <a:rPr lang="en-US" sz="4600" b="1" dirty="0" err="1">
                <a:ea typeface="+mj-lt"/>
                <a:cs typeface="+mj-lt"/>
              </a:rPr>
              <a:t>Microthermics</a:t>
            </a:r>
            <a:endParaRPr lang="en-US" sz="4600" b="1"/>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64EFA45-50EC-92D5-AE8C-C0BE8699788F}"/>
              </a:ext>
            </a:extLst>
          </p:cNvPr>
          <p:cNvSpPr>
            <a:spLocks noGrp="1"/>
          </p:cNvSpPr>
          <p:nvPr>
            <p:ph idx="1"/>
          </p:nvPr>
        </p:nvSpPr>
        <p:spPr>
          <a:xfrm>
            <a:off x="572493" y="2905202"/>
            <a:ext cx="6541024" cy="2810833"/>
          </a:xfrm>
        </p:spPr>
        <p:txBody>
          <a:bodyPr vert="horz" lIns="91440" tIns="45720" rIns="91440" bIns="45720" rtlCol="0" anchor="t">
            <a:normAutofit/>
          </a:bodyPr>
          <a:lstStyle/>
          <a:p>
            <a:pPr algn="just"/>
            <a:r>
              <a:rPr lang="en-US" sz="2200" dirty="0">
                <a:ea typeface="+mn-lt"/>
                <a:cs typeface="+mn-lt"/>
              </a:rPr>
              <a:t>Explore cutting-edge thermal processing solutions with </a:t>
            </a:r>
            <a:r>
              <a:rPr lang="en-US" sz="2200" b="1" dirty="0">
                <a:ea typeface="+mn-lt"/>
                <a:cs typeface="+mn-lt"/>
                <a:hlinkClick r:id="rId2"/>
              </a:rPr>
              <a:t>Microthermics</a:t>
            </a:r>
            <a:r>
              <a:rPr lang="en-US" sz="2200" dirty="0">
                <a:ea typeface="+mn-lt"/>
                <a:cs typeface="+mn-lt"/>
              </a:rPr>
              <a:t>. As industry leaders in precision engineering, we specialize in delivering state-of-the-art equipment and services for a wide range of applications, including food, beverage, pharmaceuticals, and cosmetics. Our expertise spans from HTST/UHT processors and aseptic filling machines to homogenizers and thermal process development services. </a:t>
            </a:r>
            <a:endParaRPr lang="en-US" sz="2200" dirty="0"/>
          </a:p>
        </p:txBody>
      </p:sp>
      <p:pic>
        <p:nvPicPr>
          <p:cNvPr id="4" name="Picture 3" descr="A person holding a graph&#10;&#10;Description automatically generated">
            <a:extLst>
              <a:ext uri="{FF2B5EF4-FFF2-40B4-BE49-F238E27FC236}">
                <a16:creationId xmlns:a16="http://schemas.microsoft.com/office/drawing/2014/main" id="{2B1FE602-6B3B-0536-F2DD-8F9EF491ACB8}"/>
              </a:ext>
            </a:extLst>
          </p:cNvPr>
          <p:cNvPicPr>
            <a:picLocks noChangeAspect="1"/>
          </p:cNvPicPr>
          <p:nvPr/>
        </p:nvPicPr>
        <p:blipFill rotWithShape="1">
          <a:blip r:embed="rId3"/>
          <a:srcRect l="24464" r="21422" b="2"/>
          <a:stretch/>
        </p:blipFill>
        <p:spPr>
          <a:xfrm>
            <a:off x="7704413" y="2899108"/>
            <a:ext cx="3883556" cy="3003834"/>
          </a:xfrm>
          <a:prstGeom prst="rect">
            <a:avLst/>
          </a:prstGeom>
        </p:spPr>
      </p:pic>
    </p:spTree>
    <p:extLst>
      <p:ext uri="{BB962C8B-B14F-4D97-AF65-F5344CB8AC3E}">
        <p14:creationId xmlns:p14="http://schemas.microsoft.com/office/powerpoint/2010/main" val="1471311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551A119-BF84-C1C4-A8E1-60F31F6A7BC4}"/>
              </a:ext>
            </a:extLst>
          </p:cNvPr>
          <p:cNvSpPr>
            <a:spLocks noGrp="1"/>
          </p:cNvSpPr>
          <p:nvPr>
            <p:ph type="title"/>
          </p:nvPr>
        </p:nvSpPr>
        <p:spPr>
          <a:xfrm>
            <a:off x="572493" y="238539"/>
            <a:ext cx="11018520" cy="1434415"/>
          </a:xfrm>
        </p:spPr>
        <p:txBody>
          <a:bodyPr anchor="b">
            <a:normAutofit/>
          </a:bodyPr>
          <a:lstStyle/>
          <a:p>
            <a:r>
              <a:rPr lang="en-US" sz="5400" b="1"/>
              <a:t>Contact Us</a:t>
            </a:r>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F19B160-F0D9-D22B-EC2B-4AFD77BA17AC}"/>
              </a:ext>
            </a:extLst>
          </p:cNvPr>
          <p:cNvSpPr>
            <a:spLocks noGrp="1"/>
          </p:cNvSpPr>
          <p:nvPr>
            <p:ph idx="1"/>
          </p:nvPr>
        </p:nvSpPr>
        <p:spPr>
          <a:xfrm>
            <a:off x="572493" y="2085693"/>
            <a:ext cx="6771061" cy="4478606"/>
          </a:xfrm>
        </p:spPr>
        <p:txBody>
          <a:bodyPr vert="horz" lIns="91440" tIns="45720" rIns="91440" bIns="45720" rtlCol="0" anchor="t">
            <a:noAutofit/>
          </a:bodyPr>
          <a:lstStyle/>
          <a:p>
            <a:r>
              <a:rPr lang="en-US" sz="2400" dirty="0">
                <a:ea typeface="+mn-lt"/>
                <a:cs typeface="+mn-lt"/>
              </a:rPr>
              <a:t>3216–102 Wellington Ct. Raleigh, NC 27615 USA</a:t>
            </a:r>
            <a:endParaRPr lang="en-US" sz="2400" dirty="0"/>
          </a:p>
          <a:p>
            <a:endParaRPr lang="en-US" sz="2400" dirty="0"/>
          </a:p>
          <a:p>
            <a:r>
              <a:rPr lang="en-US" sz="2400" dirty="0">
                <a:ea typeface="+mn-lt"/>
                <a:cs typeface="+mn-lt"/>
              </a:rPr>
              <a:t>Phone: 9198788045</a:t>
            </a:r>
            <a:endParaRPr lang="en-US" sz="2400" dirty="0"/>
          </a:p>
          <a:p>
            <a:endParaRPr lang="en-US" sz="2400" dirty="0"/>
          </a:p>
          <a:p>
            <a:r>
              <a:rPr lang="en-US" sz="2400" dirty="0">
                <a:ea typeface="+mn-lt"/>
                <a:cs typeface="+mn-lt"/>
              </a:rPr>
              <a:t>Email: </a:t>
            </a:r>
            <a:r>
              <a:rPr lang="en-US" sz="2400" dirty="0">
                <a:ea typeface="+mn-lt"/>
                <a:cs typeface="+mn-lt"/>
                <a:hlinkClick r:id="rId2"/>
              </a:rPr>
              <a:t>info@microthermics.com</a:t>
            </a:r>
            <a:endParaRPr lang="en-US" sz="2400" dirty="0"/>
          </a:p>
          <a:p>
            <a:endParaRPr lang="en-US" sz="2400" dirty="0"/>
          </a:p>
          <a:p>
            <a:r>
              <a:rPr lang="en-US" sz="2400" dirty="0">
                <a:ea typeface="+mn-lt"/>
                <a:cs typeface="+mn-lt"/>
                <a:hlinkClick r:id="rId3"/>
              </a:rPr>
              <a:t>https://www.linkedin.com/company/microthermics-inc</a:t>
            </a:r>
            <a:endParaRPr lang="en-US" sz="2400" dirty="0"/>
          </a:p>
          <a:p>
            <a:endParaRPr lang="en-US" sz="2400" dirty="0"/>
          </a:p>
          <a:p>
            <a:r>
              <a:rPr lang="en-US" sz="2400" dirty="0">
                <a:ea typeface="+mn-lt"/>
                <a:cs typeface="+mn-lt"/>
                <a:hlinkClick r:id="rId4"/>
              </a:rPr>
              <a:t>https://microthermics.com/</a:t>
            </a:r>
            <a:endParaRPr lang="en-US" sz="2400" dirty="0">
              <a:ea typeface="+mn-lt"/>
              <a:cs typeface="+mn-lt"/>
            </a:endParaRPr>
          </a:p>
        </p:txBody>
      </p:sp>
      <p:pic>
        <p:nvPicPr>
          <p:cNvPr id="4" name="Picture 3" descr="A blue and black logo&#10;&#10;Description automatically generated">
            <a:extLst>
              <a:ext uri="{FF2B5EF4-FFF2-40B4-BE49-F238E27FC236}">
                <a16:creationId xmlns:a16="http://schemas.microsoft.com/office/drawing/2014/main" id="{3C5B77A1-600A-1210-8030-2BEFF1397BC3}"/>
              </a:ext>
            </a:extLst>
          </p:cNvPr>
          <p:cNvPicPr>
            <a:picLocks noChangeAspect="1"/>
          </p:cNvPicPr>
          <p:nvPr/>
        </p:nvPicPr>
        <p:blipFill rotWithShape="1">
          <a:blip r:embed="rId5"/>
          <a:srcRect l="2519" r="1276"/>
          <a:stretch/>
        </p:blipFill>
        <p:spPr>
          <a:xfrm>
            <a:off x="7675658" y="2093976"/>
            <a:ext cx="3941064" cy="4096512"/>
          </a:xfrm>
          <a:prstGeom prst="rect">
            <a:avLst/>
          </a:prstGeom>
        </p:spPr>
      </p:pic>
    </p:spTree>
    <p:extLst>
      <p:ext uri="{BB962C8B-B14F-4D97-AF65-F5344CB8AC3E}">
        <p14:creationId xmlns:p14="http://schemas.microsoft.com/office/powerpoint/2010/main" val="32587529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Pure Precision: Micro Thermics Aseptic Processing Equipment</vt:lpstr>
      <vt:lpstr>About us</vt:lpstr>
      <vt:lpstr>Pure Precision: Micro Thermics Aseptic Processing Equipment</vt:lpstr>
      <vt:lpstr>Sterile Solutions: Micro Thermics Aseptic Processing Equipment</vt:lpstr>
      <vt:lpstr>Innovative Thermal Processing Solutions: Microthermics</vt:lpstr>
      <vt:lpstr>Contact 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132</cp:revision>
  <dcterms:created xsi:type="dcterms:W3CDTF">2024-02-07T07:02:41Z</dcterms:created>
  <dcterms:modified xsi:type="dcterms:W3CDTF">2024-02-07T07:58:16Z</dcterms:modified>
</cp:coreProperties>
</file>