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4299863" cy="352806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12" userDrawn="1">
          <p15:clr>
            <a:srgbClr val="A4A3A4"/>
          </p15:clr>
        </p15:guide>
        <p15:guide id="2" pos="76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419"/>
    <a:srgbClr val="B3B8BC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25" d="100"/>
          <a:sy n="25" d="100"/>
        </p:scale>
        <p:origin x="2718" y="60"/>
      </p:cViewPr>
      <p:guideLst>
        <p:guide orient="horz" pos="11112"/>
        <p:guide pos="76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29C90-FC2E-4C53-ACB4-73CCA8BB8F74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C5E60-143C-498F-8CAF-17EB37EAF1A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556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13ACD-D973-4BDD-8A2E-F63B77CD8874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4088" y="1233488"/>
            <a:ext cx="229393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ED9BD-6231-410C-B7CB-475F90B8C4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7641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2490" y="5773934"/>
            <a:ext cx="20654884" cy="12282876"/>
          </a:xfrm>
        </p:spPr>
        <p:txBody>
          <a:bodyPr anchor="b"/>
          <a:lstStyle>
            <a:lvl1pPr algn="ctr">
              <a:defRPr sz="159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7483" y="18530484"/>
            <a:ext cx="18224897" cy="8517976"/>
          </a:xfrm>
        </p:spPr>
        <p:txBody>
          <a:bodyPr/>
          <a:lstStyle>
            <a:lvl1pPr marL="0" indent="0" algn="ctr">
              <a:buNone/>
              <a:defRPr sz="6378"/>
            </a:lvl1pPr>
            <a:lvl2pPr marL="1215009" indent="0" algn="ctr">
              <a:buNone/>
              <a:defRPr sz="5315"/>
            </a:lvl2pPr>
            <a:lvl3pPr marL="2430018" indent="0" algn="ctr">
              <a:buNone/>
              <a:defRPr sz="4784"/>
            </a:lvl3pPr>
            <a:lvl4pPr marL="3645027" indent="0" algn="ctr">
              <a:buNone/>
              <a:defRPr sz="4252"/>
            </a:lvl4pPr>
            <a:lvl5pPr marL="4860036" indent="0" algn="ctr">
              <a:buNone/>
              <a:defRPr sz="4252"/>
            </a:lvl5pPr>
            <a:lvl6pPr marL="6075045" indent="0" algn="ctr">
              <a:buNone/>
              <a:defRPr sz="4252"/>
            </a:lvl6pPr>
            <a:lvl7pPr marL="7290054" indent="0" algn="ctr">
              <a:buNone/>
              <a:defRPr sz="4252"/>
            </a:lvl7pPr>
            <a:lvl8pPr marL="8505063" indent="0" algn="ctr">
              <a:buNone/>
              <a:defRPr sz="4252"/>
            </a:lvl8pPr>
            <a:lvl9pPr marL="9720072" indent="0" algn="ctr">
              <a:buNone/>
              <a:defRPr sz="425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148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999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389591" y="1878365"/>
            <a:ext cx="5239658" cy="298986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0617" y="1878365"/>
            <a:ext cx="15415226" cy="2989867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761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04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961" y="8795660"/>
            <a:ext cx="20958632" cy="14675747"/>
          </a:xfrm>
        </p:spPr>
        <p:txBody>
          <a:bodyPr anchor="b"/>
          <a:lstStyle>
            <a:lvl1pPr>
              <a:defRPr sz="159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7961" y="23610245"/>
            <a:ext cx="20958632" cy="7717629"/>
          </a:xfrm>
        </p:spPr>
        <p:txBody>
          <a:bodyPr/>
          <a:lstStyle>
            <a:lvl1pPr marL="0" indent="0">
              <a:buNone/>
              <a:defRPr sz="6378">
                <a:solidFill>
                  <a:schemeClr val="tx1"/>
                </a:solidFill>
              </a:defRPr>
            </a:lvl1pPr>
            <a:lvl2pPr marL="1215009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018" indent="0">
              <a:buNone/>
              <a:defRPr sz="4784">
                <a:solidFill>
                  <a:schemeClr val="tx1">
                    <a:tint val="75000"/>
                  </a:schemeClr>
                </a:solidFill>
              </a:defRPr>
            </a:lvl3pPr>
            <a:lvl4pPr marL="3645027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4pPr>
            <a:lvl5pPr marL="486003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6pPr>
            <a:lvl7pPr marL="7290054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7pPr>
            <a:lvl8pPr marL="850506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8pPr>
            <a:lvl9pPr marL="9720072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785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0615" y="9391826"/>
            <a:ext cx="10327442" cy="223852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01806" y="9391826"/>
            <a:ext cx="10327442" cy="223852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852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1" y="1878373"/>
            <a:ext cx="20958632" cy="6819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784" y="8648649"/>
            <a:ext cx="10279979" cy="4238570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5009" indent="0">
              <a:buNone/>
              <a:defRPr sz="5315" b="1"/>
            </a:lvl2pPr>
            <a:lvl3pPr marL="2430018" indent="0">
              <a:buNone/>
              <a:defRPr sz="4784" b="1"/>
            </a:lvl3pPr>
            <a:lvl4pPr marL="3645027" indent="0">
              <a:buNone/>
              <a:defRPr sz="4252" b="1"/>
            </a:lvl4pPr>
            <a:lvl5pPr marL="4860036" indent="0">
              <a:buNone/>
              <a:defRPr sz="4252" b="1"/>
            </a:lvl5pPr>
            <a:lvl6pPr marL="6075045" indent="0">
              <a:buNone/>
              <a:defRPr sz="4252" b="1"/>
            </a:lvl6pPr>
            <a:lvl7pPr marL="7290054" indent="0">
              <a:buNone/>
              <a:defRPr sz="4252" b="1"/>
            </a:lvl7pPr>
            <a:lvl8pPr marL="8505063" indent="0">
              <a:buNone/>
              <a:defRPr sz="4252" b="1"/>
            </a:lvl8pPr>
            <a:lvl9pPr marL="9720072" indent="0">
              <a:buNone/>
              <a:defRPr sz="425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784" y="12887219"/>
            <a:ext cx="10279979" cy="1895515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01807" y="8648649"/>
            <a:ext cx="10330607" cy="4238570"/>
          </a:xfrm>
        </p:spPr>
        <p:txBody>
          <a:bodyPr anchor="b"/>
          <a:lstStyle>
            <a:lvl1pPr marL="0" indent="0">
              <a:buNone/>
              <a:defRPr sz="6378" b="1"/>
            </a:lvl1pPr>
            <a:lvl2pPr marL="1215009" indent="0">
              <a:buNone/>
              <a:defRPr sz="5315" b="1"/>
            </a:lvl2pPr>
            <a:lvl3pPr marL="2430018" indent="0">
              <a:buNone/>
              <a:defRPr sz="4784" b="1"/>
            </a:lvl3pPr>
            <a:lvl4pPr marL="3645027" indent="0">
              <a:buNone/>
              <a:defRPr sz="4252" b="1"/>
            </a:lvl4pPr>
            <a:lvl5pPr marL="4860036" indent="0">
              <a:buNone/>
              <a:defRPr sz="4252" b="1"/>
            </a:lvl5pPr>
            <a:lvl6pPr marL="6075045" indent="0">
              <a:buNone/>
              <a:defRPr sz="4252" b="1"/>
            </a:lvl6pPr>
            <a:lvl7pPr marL="7290054" indent="0">
              <a:buNone/>
              <a:defRPr sz="4252" b="1"/>
            </a:lvl7pPr>
            <a:lvl8pPr marL="8505063" indent="0">
              <a:buNone/>
              <a:defRPr sz="4252" b="1"/>
            </a:lvl8pPr>
            <a:lvl9pPr marL="9720072" indent="0">
              <a:buNone/>
              <a:defRPr sz="425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01807" y="12887219"/>
            <a:ext cx="10330607" cy="1895515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313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93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289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1" y="2352040"/>
            <a:ext cx="7837338" cy="8232140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0607" y="5079761"/>
            <a:ext cx="12301806" cy="25072093"/>
          </a:xfrm>
        </p:spPr>
        <p:txBody>
          <a:bodyPr/>
          <a:lstStyle>
            <a:lvl1pPr>
              <a:defRPr sz="8504"/>
            </a:lvl1pPr>
            <a:lvl2pPr>
              <a:defRPr sz="7441"/>
            </a:lvl2pPr>
            <a:lvl3pPr>
              <a:defRPr sz="6378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781" y="10584180"/>
            <a:ext cx="7837338" cy="19608503"/>
          </a:xfrm>
        </p:spPr>
        <p:txBody>
          <a:bodyPr/>
          <a:lstStyle>
            <a:lvl1pPr marL="0" indent="0">
              <a:buNone/>
              <a:defRPr sz="4252"/>
            </a:lvl1pPr>
            <a:lvl2pPr marL="1215009" indent="0">
              <a:buNone/>
              <a:defRPr sz="3721"/>
            </a:lvl2pPr>
            <a:lvl3pPr marL="2430018" indent="0">
              <a:buNone/>
              <a:defRPr sz="3189"/>
            </a:lvl3pPr>
            <a:lvl4pPr marL="3645027" indent="0">
              <a:buNone/>
              <a:defRPr sz="2658"/>
            </a:lvl4pPr>
            <a:lvl5pPr marL="4860036" indent="0">
              <a:buNone/>
              <a:defRPr sz="2658"/>
            </a:lvl5pPr>
            <a:lvl6pPr marL="6075045" indent="0">
              <a:buNone/>
              <a:defRPr sz="2658"/>
            </a:lvl6pPr>
            <a:lvl7pPr marL="7290054" indent="0">
              <a:buNone/>
              <a:defRPr sz="2658"/>
            </a:lvl7pPr>
            <a:lvl8pPr marL="8505063" indent="0">
              <a:buNone/>
              <a:defRPr sz="2658"/>
            </a:lvl8pPr>
            <a:lvl9pPr marL="9720072" indent="0">
              <a:buNone/>
              <a:defRPr sz="265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679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781" y="2352040"/>
            <a:ext cx="7837338" cy="8232140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30607" y="5079761"/>
            <a:ext cx="12301806" cy="25072093"/>
          </a:xfrm>
        </p:spPr>
        <p:txBody>
          <a:bodyPr anchor="t"/>
          <a:lstStyle>
            <a:lvl1pPr marL="0" indent="0">
              <a:buNone/>
              <a:defRPr sz="8504"/>
            </a:lvl1pPr>
            <a:lvl2pPr marL="1215009" indent="0">
              <a:buNone/>
              <a:defRPr sz="7441"/>
            </a:lvl2pPr>
            <a:lvl3pPr marL="2430018" indent="0">
              <a:buNone/>
              <a:defRPr sz="6378"/>
            </a:lvl3pPr>
            <a:lvl4pPr marL="3645027" indent="0">
              <a:buNone/>
              <a:defRPr sz="5315"/>
            </a:lvl4pPr>
            <a:lvl5pPr marL="4860036" indent="0">
              <a:buNone/>
              <a:defRPr sz="5315"/>
            </a:lvl5pPr>
            <a:lvl6pPr marL="6075045" indent="0">
              <a:buNone/>
              <a:defRPr sz="5315"/>
            </a:lvl6pPr>
            <a:lvl7pPr marL="7290054" indent="0">
              <a:buNone/>
              <a:defRPr sz="5315"/>
            </a:lvl7pPr>
            <a:lvl8pPr marL="8505063" indent="0">
              <a:buNone/>
              <a:defRPr sz="5315"/>
            </a:lvl8pPr>
            <a:lvl9pPr marL="9720072" indent="0">
              <a:buNone/>
              <a:defRPr sz="531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781" y="10584180"/>
            <a:ext cx="7837338" cy="19608503"/>
          </a:xfrm>
        </p:spPr>
        <p:txBody>
          <a:bodyPr/>
          <a:lstStyle>
            <a:lvl1pPr marL="0" indent="0">
              <a:buNone/>
              <a:defRPr sz="4252"/>
            </a:lvl1pPr>
            <a:lvl2pPr marL="1215009" indent="0">
              <a:buNone/>
              <a:defRPr sz="3721"/>
            </a:lvl2pPr>
            <a:lvl3pPr marL="2430018" indent="0">
              <a:buNone/>
              <a:defRPr sz="3189"/>
            </a:lvl3pPr>
            <a:lvl4pPr marL="3645027" indent="0">
              <a:buNone/>
              <a:defRPr sz="2658"/>
            </a:lvl4pPr>
            <a:lvl5pPr marL="4860036" indent="0">
              <a:buNone/>
              <a:defRPr sz="2658"/>
            </a:lvl5pPr>
            <a:lvl6pPr marL="6075045" indent="0">
              <a:buNone/>
              <a:defRPr sz="2658"/>
            </a:lvl6pPr>
            <a:lvl7pPr marL="7290054" indent="0">
              <a:buNone/>
              <a:defRPr sz="2658"/>
            </a:lvl7pPr>
            <a:lvl8pPr marL="8505063" indent="0">
              <a:buNone/>
              <a:defRPr sz="2658"/>
            </a:lvl8pPr>
            <a:lvl9pPr marL="9720072" indent="0">
              <a:buNone/>
              <a:defRPr sz="265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365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0616" y="1878373"/>
            <a:ext cx="20958632" cy="6819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0616" y="9391826"/>
            <a:ext cx="20958632" cy="22385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0616" y="32699897"/>
            <a:ext cx="5467469" cy="187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668C-A918-4124-B07C-F0B9D05CED3B}" type="datetimeFigureOut">
              <a:rPr lang="hr-HR" smtClean="0"/>
              <a:t>01.12.25.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9330" y="32699897"/>
            <a:ext cx="8201204" cy="187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161778" y="32699897"/>
            <a:ext cx="5467469" cy="1878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22D6D-3FA3-4013-B97B-D1C7B9FB06D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848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430018" rtl="0" eaLnBrk="1" latinLnBrk="0" hangingPunct="1">
        <a:lnSpc>
          <a:spcPct val="90000"/>
        </a:lnSpc>
        <a:spcBef>
          <a:spcPct val="0"/>
        </a:spcBef>
        <a:buNone/>
        <a:defRPr sz="11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7505" indent="-607505" algn="l" defTabSz="2430018" rtl="0" eaLnBrk="1" latinLnBrk="0" hangingPunct="1">
        <a:lnSpc>
          <a:spcPct val="90000"/>
        </a:lnSpc>
        <a:spcBef>
          <a:spcPts val="2658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22514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037523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5315" kern="1200">
          <a:solidFill>
            <a:schemeClr val="tx1"/>
          </a:solidFill>
          <a:latin typeface="+mn-lt"/>
          <a:ea typeface="+mn-ea"/>
          <a:cs typeface="+mn-cs"/>
        </a:defRPr>
      </a:lvl3pPr>
      <a:lvl4pPr marL="4252532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4pPr>
      <a:lvl5pPr marL="5467541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5pPr>
      <a:lvl6pPr marL="6682550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6pPr>
      <a:lvl7pPr marL="7897559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7pPr>
      <a:lvl8pPr marL="9112568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8pPr>
      <a:lvl9pPr marL="10327577" indent="-607505" algn="l" defTabSz="2430018" rtl="0" eaLnBrk="1" latinLnBrk="0" hangingPunct="1">
        <a:lnSpc>
          <a:spcPct val="90000"/>
        </a:lnSpc>
        <a:spcBef>
          <a:spcPts val="1329"/>
        </a:spcBef>
        <a:buFont typeface="Arial" panose="020B0604020202020204" pitchFamily="34" charset="0"/>
        <a:buChar char="•"/>
        <a:defRPr sz="47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1pPr>
      <a:lvl2pPr marL="1215009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2pPr>
      <a:lvl3pPr marL="2430018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3pPr>
      <a:lvl4pPr marL="3645027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4pPr>
      <a:lvl5pPr marL="4860036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5pPr>
      <a:lvl6pPr marL="6075045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6pPr>
      <a:lvl7pPr marL="7290054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7pPr>
      <a:lvl8pPr marL="8505063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8pPr>
      <a:lvl9pPr marL="9720072" algn="l" defTabSz="2430018" rtl="0" eaLnBrk="1" latinLnBrk="0" hangingPunct="1">
        <a:defRPr sz="47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3">
            <a:extLst>
              <a:ext uri="{FF2B5EF4-FFF2-40B4-BE49-F238E27FC236}">
                <a16:creationId xmlns:a16="http://schemas.microsoft.com/office/drawing/2014/main" id="{77702CC9-F071-DAB6-5EB5-FC1EAB109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835" y="4699732"/>
            <a:ext cx="20958632" cy="912953"/>
          </a:xfrm>
        </p:spPr>
        <p:txBody>
          <a:bodyPr>
            <a:normAutofit/>
          </a:bodyPr>
          <a:lstStyle/>
          <a:p>
            <a:pPr algn="ctr"/>
            <a:r>
              <a:rPr lang="hr-HR" sz="5400" dirty="0"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NASLOV POSTERA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B5B2363-A8A5-9879-A04C-0ADAFDEA0AB7}"/>
              </a:ext>
            </a:extLst>
          </p:cNvPr>
          <p:cNvSpPr txBox="1">
            <a:spLocks/>
          </p:cNvSpPr>
          <p:nvPr/>
        </p:nvSpPr>
        <p:spPr>
          <a:xfrm>
            <a:off x="1677835" y="5440224"/>
            <a:ext cx="20958632" cy="866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243001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69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8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Autori i institucija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0"/>
            <a:ext cx="2429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036" y="2631069"/>
            <a:ext cx="2409632" cy="130521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271" y="613492"/>
            <a:ext cx="2012113" cy="18415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9566" y="1027589"/>
            <a:ext cx="2648634" cy="2804055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8139" r="8070"/>
          <a:stretch/>
        </p:blipFill>
        <p:spPr>
          <a:xfrm>
            <a:off x="5676901" y="348458"/>
            <a:ext cx="12954000" cy="423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69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NASLOV POSTERA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postera</dc:title>
  <dc:creator>Zorana Kovacevic</dc:creator>
  <cp:lastModifiedBy>Blazenka Brlobasic</cp:lastModifiedBy>
  <cp:revision>32</cp:revision>
  <cp:lastPrinted>2025-11-27T10:21:16Z</cp:lastPrinted>
  <dcterms:created xsi:type="dcterms:W3CDTF">2022-10-25T14:41:43Z</dcterms:created>
  <dcterms:modified xsi:type="dcterms:W3CDTF">2025-12-01T09:18:33Z</dcterms:modified>
</cp:coreProperties>
</file>