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2900" y="843431"/>
            <a:ext cx="5137048" cy="961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ircleofhope.com.a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rainwick.com/blogs/how-to-find-reliable-ndis-support-services-near-you" TargetMode="External"/><Relationship Id="rId3" Type="http://schemas.openxmlformats.org/officeDocument/2006/relationships/hyperlink" Target="https://www.circleofhope.com.au/" TargetMode="External"/><Relationship Id="rId4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59205" marR="5080" indent="-1247140">
              <a:lnSpc>
                <a:spcPct val="109600"/>
              </a:lnSpc>
              <a:spcBef>
                <a:spcPts val="100"/>
              </a:spcBef>
            </a:pPr>
            <a:r>
              <a:rPr dirty="0"/>
              <a:t>How</a:t>
            </a:r>
            <a:r>
              <a:rPr dirty="0" spc="-65"/>
              <a:t> </a:t>
            </a:r>
            <a:r>
              <a:rPr dirty="0"/>
              <a:t>to</a:t>
            </a:r>
            <a:r>
              <a:rPr dirty="0" spc="-60"/>
              <a:t> </a:t>
            </a:r>
            <a:r>
              <a:rPr dirty="0"/>
              <a:t>Find</a:t>
            </a:r>
            <a:r>
              <a:rPr dirty="0" spc="-60"/>
              <a:t> </a:t>
            </a:r>
            <a:r>
              <a:rPr dirty="0"/>
              <a:t>Reliable</a:t>
            </a:r>
            <a:r>
              <a:rPr dirty="0" spc="-65"/>
              <a:t> </a:t>
            </a:r>
            <a:r>
              <a:rPr dirty="0"/>
              <a:t>NDIS</a:t>
            </a:r>
            <a:r>
              <a:rPr dirty="0" spc="-60"/>
              <a:t> </a:t>
            </a:r>
            <a:r>
              <a:rPr dirty="0" spc="-10"/>
              <a:t>Support </a:t>
            </a:r>
            <a:r>
              <a:rPr dirty="0"/>
              <a:t>Services</a:t>
            </a:r>
            <a:r>
              <a:rPr dirty="0" spc="-90"/>
              <a:t> </a:t>
            </a:r>
            <a:r>
              <a:rPr dirty="0"/>
              <a:t>Near</a:t>
            </a:r>
            <a:r>
              <a:rPr dirty="0" spc="-80"/>
              <a:t> </a:t>
            </a:r>
            <a:r>
              <a:rPr dirty="0" spc="-25"/>
              <a:t>You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913888"/>
            <a:ext cx="5747385" cy="77730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65735">
              <a:lnSpc>
                <a:spcPct val="11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When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search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area,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numerous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options,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none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which </a:t>
            </a:r>
            <a:r>
              <a:rPr dirty="0" sz="1200">
                <a:latin typeface="Calibri"/>
                <a:cs typeface="Calibri"/>
              </a:rPr>
              <a:t>really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point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best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providers.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about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location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since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could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many </a:t>
            </a:r>
            <a:r>
              <a:rPr dirty="0" sz="1200" spc="-10">
                <a:latin typeface="Calibri"/>
                <a:cs typeface="Calibri"/>
              </a:rPr>
              <a:t>providers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needs.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basic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features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make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the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1200">
                <a:latin typeface="Calibri"/>
                <a:cs typeface="Calibri"/>
              </a:rPr>
              <a:t>services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authentic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reliable.</a:t>
            </a:r>
            <a:endParaRPr sz="1200">
              <a:latin typeface="Calibri"/>
              <a:cs typeface="Calibri"/>
            </a:endParaRPr>
          </a:p>
          <a:p>
            <a:pPr marL="12700" marR="339725">
              <a:lnSpc>
                <a:spcPct val="1097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following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criteria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allows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select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right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understand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their capabilities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better. </a:t>
            </a: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Circle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Hope,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take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checklist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into</a:t>
            </a:r>
            <a:r>
              <a:rPr dirty="0" sz="1200" spc="-10">
                <a:latin typeface="Calibri"/>
                <a:cs typeface="Calibri"/>
              </a:rPr>
              <a:t> consideration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25">
                <a:latin typeface="Calibri"/>
                <a:cs typeface="Calibri"/>
              </a:rPr>
              <a:t> all </a:t>
            </a:r>
            <a:r>
              <a:rPr dirty="0" sz="1200" spc="-10">
                <a:latin typeface="Calibri"/>
                <a:cs typeface="Calibri"/>
              </a:rPr>
              <a:t>participants</a:t>
            </a:r>
            <a:r>
              <a:rPr dirty="0" sz="1200">
                <a:latin typeface="Calibri"/>
                <a:cs typeface="Calibri"/>
              </a:rPr>
              <a:t> signing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up.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944"/>
              </a:spcBef>
              <a:buFont typeface="Calibri"/>
              <a:buAutoNum type="arabicPeriod"/>
              <a:tabLst>
                <a:tab pos="470534" algn="l"/>
              </a:tabLst>
            </a:pPr>
            <a:r>
              <a:rPr dirty="0" sz="1200" b="1">
                <a:latin typeface="Calibri"/>
                <a:cs typeface="Calibri"/>
              </a:rPr>
              <a:t>Begin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Your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Search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with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Provider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Finder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Tool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0000"/>
              </a:lnSpc>
              <a:spcBef>
                <a:spcPts val="795"/>
              </a:spcBef>
            </a:pP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search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engine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providers; </a:t>
            </a:r>
            <a:r>
              <a:rPr dirty="0" sz="1200">
                <a:latin typeface="Calibri"/>
                <a:cs typeface="Calibri"/>
              </a:rPr>
              <a:t>go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straight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website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their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finder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tool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find </a:t>
            </a:r>
            <a:r>
              <a:rPr dirty="0" u="sng" sz="12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NDIS</a:t>
            </a:r>
            <a:r>
              <a:rPr dirty="0" u="sng" sz="1200" spc="-2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2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Near</a:t>
            </a:r>
            <a:r>
              <a:rPr dirty="0" u="sng" sz="1200" spc="-1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2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Me</a:t>
            </a:r>
            <a:r>
              <a:rPr dirty="0" sz="1200">
                <a:latin typeface="Calibri"/>
                <a:cs typeface="Calibri"/>
                <a:hlinkClick r:id="rId2"/>
              </a:rPr>
              <a:t>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government-sponsored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automatically </a:t>
            </a:r>
            <a:r>
              <a:rPr dirty="0" sz="1200">
                <a:latin typeface="Calibri"/>
                <a:cs typeface="Calibri"/>
              </a:rPr>
              <a:t>filters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registered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depending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suburbs,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postcode,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requirements.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935"/>
              </a:spcBef>
              <a:buFont typeface="Calibri"/>
              <a:buAutoNum type="arabicPeriod" startAt="2"/>
              <a:tabLst>
                <a:tab pos="470534" algn="l"/>
              </a:tabLst>
            </a:pPr>
            <a:r>
              <a:rPr dirty="0" sz="1200" b="1">
                <a:latin typeface="Calibri"/>
                <a:cs typeface="Calibri"/>
              </a:rPr>
              <a:t>Confirm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Provider's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Registration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Status</a:t>
            </a:r>
            <a:endParaRPr sz="1200">
              <a:latin typeface="Calibri"/>
              <a:cs typeface="Calibri"/>
            </a:endParaRPr>
          </a:p>
          <a:p>
            <a:pPr marL="12700" marR="133350">
              <a:lnSpc>
                <a:spcPct val="109800"/>
              </a:lnSpc>
              <a:spcBef>
                <a:spcPts val="805"/>
              </a:spcBef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registered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adheres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quality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protecting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standards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forth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NDIS </a:t>
            </a:r>
            <a:r>
              <a:rPr dirty="0" sz="1200" spc="-10">
                <a:latin typeface="Calibri"/>
                <a:cs typeface="Calibri"/>
              </a:rPr>
              <a:t>Commission,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adding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safety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while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receiving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services.</a:t>
            </a:r>
            <a:r>
              <a:rPr dirty="0" sz="1200" spc="-10">
                <a:latin typeface="Calibri"/>
                <a:cs typeface="Calibri"/>
              </a:rPr>
              <a:t> Unregistered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plan-</a:t>
            </a:r>
            <a:r>
              <a:rPr dirty="0" sz="1200" spc="-10">
                <a:latin typeface="Calibri"/>
                <a:cs typeface="Calibri"/>
              </a:rPr>
              <a:t>managed providers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necessary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assistance,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case,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 would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25">
                <a:latin typeface="Calibri"/>
                <a:cs typeface="Calibri"/>
              </a:rPr>
              <a:t> to </a:t>
            </a:r>
            <a:r>
              <a:rPr dirty="0" sz="1200">
                <a:latin typeface="Calibri"/>
                <a:cs typeface="Calibri"/>
              </a:rPr>
              <a:t>manage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own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funds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check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quality</a:t>
            </a:r>
            <a:r>
              <a:rPr dirty="0" sz="1200" spc="-20">
                <a:latin typeface="Calibri"/>
                <a:cs typeface="Calibri"/>
              </a:rPr>
              <a:t> yourself. </a:t>
            </a:r>
            <a:r>
              <a:rPr dirty="0" sz="1200" spc="-10">
                <a:latin typeface="Calibri"/>
                <a:cs typeface="Calibri"/>
              </a:rPr>
              <a:t>Always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confirm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which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category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falls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before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sign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anything.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940"/>
              </a:spcBef>
              <a:buFont typeface="Calibri"/>
              <a:buAutoNum type="arabicPeriod" startAt="3"/>
              <a:tabLst>
                <a:tab pos="470534" algn="l"/>
              </a:tabLst>
            </a:pPr>
            <a:r>
              <a:rPr dirty="0" sz="1200" b="1">
                <a:latin typeface="Calibri"/>
                <a:cs typeface="Calibri"/>
              </a:rPr>
              <a:t>Make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Sure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Provider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Matches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Your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Suburb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and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Requirements</a:t>
            </a:r>
            <a:endParaRPr sz="1200">
              <a:latin typeface="Calibri"/>
              <a:cs typeface="Calibri"/>
            </a:endParaRPr>
          </a:p>
          <a:p>
            <a:pPr lvl="1" marL="469265" marR="70485" indent="-228600">
              <a:lnSpc>
                <a:spcPct val="110000"/>
              </a:lnSpc>
              <a:spcBef>
                <a:spcPts val="79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Search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Near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Me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Ensure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actually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suburb,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Inner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West,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Western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Sydney, </a:t>
            </a:r>
            <a:r>
              <a:rPr dirty="0" sz="1200">
                <a:latin typeface="Calibri"/>
                <a:cs typeface="Calibri"/>
              </a:rPr>
              <a:t>or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North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Shore.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avoid</a:t>
            </a:r>
            <a:endParaRPr sz="12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Calibri"/>
                <a:cs typeface="Calibri"/>
              </a:rPr>
              <a:t>unnecessary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travel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expensive fees.</a:t>
            </a:r>
            <a:endParaRPr sz="1200">
              <a:latin typeface="Calibri"/>
              <a:cs typeface="Calibri"/>
            </a:endParaRPr>
          </a:p>
          <a:p>
            <a:pPr lvl="1" marL="469265" marR="45720" indent="-228600">
              <a:lnSpc>
                <a:spcPct val="110000"/>
              </a:lnSpc>
              <a:spcBef>
                <a:spcPts val="79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Inquire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about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availability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employees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suburb,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whole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Sydney region.</a:t>
            </a:r>
            <a:endParaRPr sz="1200">
              <a:latin typeface="Calibri"/>
              <a:cs typeface="Calibri"/>
            </a:endParaRPr>
          </a:p>
          <a:p>
            <a:pPr lvl="1" marL="469265" marR="114300" indent="-228600">
              <a:lnSpc>
                <a:spcPct val="110000"/>
              </a:lnSpc>
              <a:spcBef>
                <a:spcPts val="79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spc="-10">
                <a:latin typeface="Calibri"/>
                <a:cs typeface="Calibri"/>
              </a:rPr>
              <a:t>Evaluate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experience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addressing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requirements,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10">
                <a:latin typeface="Calibri"/>
                <a:cs typeface="Calibri"/>
              </a:rPr>
              <a:t> matter </a:t>
            </a:r>
            <a:r>
              <a:rPr dirty="0" sz="1200">
                <a:latin typeface="Calibri"/>
                <a:cs typeface="Calibri"/>
              </a:rPr>
              <a:t>whether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complicated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personal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community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access.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935"/>
              </a:spcBef>
              <a:buFont typeface="Calibri"/>
              <a:buAutoNum type="arabicPeriod" startAt="4"/>
              <a:tabLst>
                <a:tab pos="470534" algn="l"/>
              </a:tabLst>
            </a:pPr>
            <a:r>
              <a:rPr dirty="0" sz="1200" b="1">
                <a:latin typeface="Calibri"/>
                <a:cs typeface="Calibri"/>
              </a:rPr>
              <a:t>Get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Assistance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in</a:t>
            </a:r>
            <a:r>
              <a:rPr dirty="0" sz="1200" spc="-10" b="1">
                <a:latin typeface="Calibri"/>
                <a:cs typeface="Calibri"/>
              </a:rPr>
              <a:t> Handling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All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Papers</a:t>
            </a:r>
            <a:endParaRPr sz="1200">
              <a:latin typeface="Calibri"/>
              <a:cs typeface="Calibri"/>
            </a:endParaRPr>
          </a:p>
          <a:p>
            <a:pPr marL="12700" marR="497205">
              <a:lnSpc>
                <a:spcPct val="109600"/>
              </a:lnSpc>
              <a:spcBef>
                <a:spcPts val="810"/>
              </a:spcBef>
            </a:pPr>
            <a:r>
              <a:rPr dirty="0" sz="1200" spc="-10">
                <a:latin typeface="Calibri"/>
                <a:cs typeface="Calibri"/>
              </a:rPr>
              <a:t>Evaluating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 these</a:t>
            </a:r>
            <a:r>
              <a:rPr dirty="0" sz="1200" spc="-10">
                <a:latin typeface="Calibri"/>
                <a:cs typeface="Calibri"/>
              </a:rPr>
              <a:t> aspects </a:t>
            </a:r>
            <a:r>
              <a:rPr dirty="0" sz="1200">
                <a:latin typeface="Calibri"/>
                <a:cs typeface="Calibri"/>
              </a:rPr>
              <a:t>and </a:t>
            </a:r>
            <a:r>
              <a:rPr dirty="0" sz="1200" spc="-10">
                <a:latin typeface="Calibri"/>
                <a:cs typeface="Calibri"/>
              </a:rPr>
              <a:t>understanding different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funding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categories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time-</a:t>
            </a:r>
            <a:r>
              <a:rPr dirty="0" sz="1200">
                <a:latin typeface="Calibri"/>
                <a:cs typeface="Calibri"/>
              </a:rPr>
              <a:t>consuming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process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unpleasant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most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us.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assistance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offered</a:t>
            </a:r>
            <a:r>
              <a:rPr dirty="0" sz="1200" spc="-25">
                <a:latin typeface="Calibri"/>
                <a:cs typeface="Calibri"/>
              </a:rPr>
              <a:t> by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Support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Coordination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Sydney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necessary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work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20">
                <a:latin typeface="Calibri"/>
                <a:cs typeface="Calibri"/>
              </a:rPr>
              <a:t> you.</a:t>
            </a:r>
            <a:endParaRPr sz="120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950"/>
              </a:spcBef>
              <a:buFont typeface="Calibri"/>
              <a:buAutoNum type="arabicPeriod" startAt="5"/>
              <a:tabLst>
                <a:tab pos="470534" algn="l"/>
              </a:tabLst>
            </a:pPr>
            <a:r>
              <a:rPr dirty="0" sz="1200" b="1">
                <a:latin typeface="Calibri"/>
                <a:cs typeface="Calibri"/>
              </a:rPr>
              <a:t>Check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Reviews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First,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Then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Ask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the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Direct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Questions</a:t>
            </a:r>
            <a:endParaRPr sz="1200">
              <a:latin typeface="Calibri"/>
              <a:cs typeface="Calibri"/>
            </a:endParaRPr>
          </a:p>
          <a:p>
            <a:pPr algn="just" marL="12700" marR="25400">
              <a:lnSpc>
                <a:spcPct val="110000"/>
              </a:lnSpc>
              <a:spcBef>
                <a:spcPts val="790"/>
              </a:spcBef>
            </a:pPr>
            <a:r>
              <a:rPr dirty="0" sz="1200" spc="-10">
                <a:latin typeface="Calibri"/>
                <a:cs typeface="Calibri"/>
              </a:rPr>
              <a:t>Third-</a:t>
            </a:r>
            <a:r>
              <a:rPr dirty="0" sz="1200">
                <a:latin typeface="Calibri"/>
                <a:cs typeface="Calibri"/>
              </a:rPr>
              <a:t>party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reviews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discussion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boards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idea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how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providers </a:t>
            </a:r>
            <a:r>
              <a:rPr dirty="0" sz="1200">
                <a:latin typeface="Calibri"/>
                <a:cs typeface="Calibri"/>
              </a:rPr>
              <a:t>actually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treat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participants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life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just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information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on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5536"/>
            <a:ext cx="5728970" cy="4209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3495">
              <a:lnSpc>
                <a:spcPct val="109800"/>
              </a:lnSpc>
              <a:spcBef>
                <a:spcPts val="105"/>
              </a:spcBef>
            </a:pP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websites.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After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selecting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several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options,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need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contact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each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these providers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pose</a:t>
            </a:r>
            <a:r>
              <a:rPr dirty="0" sz="1200" spc="-10">
                <a:latin typeface="Calibri"/>
                <a:cs typeface="Calibri"/>
              </a:rPr>
              <a:t> several </a:t>
            </a:r>
            <a:r>
              <a:rPr dirty="0" sz="1200">
                <a:latin typeface="Calibri"/>
                <a:cs typeface="Calibri"/>
              </a:rPr>
              <a:t>direct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questions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regarding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their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schedules,</a:t>
            </a:r>
            <a:r>
              <a:rPr dirty="0" sz="1200" spc="-10">
                <a:latin typeface="Calibri"/>
                <a:cs typeface="Calibri"/>
              </a:rPr>
              <a:t> employee turnover,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complaint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handling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policies. Generally,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good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indicator </a:t>
            </a:r>
            <a:r>
              <a:rPr dirty="0" sz="1200">
                <a:latin typeface="Calibri"/>
                <a:cs typeface="Calibri"/>
              </a:rPr>
              <a:t>that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potential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provider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reliable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one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he/she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quick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clear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answers.</a:t>
            </a:r>
            <a:endParaRPr sz="12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944"/>
              </a:spcBef>
            </a:pPr>
            <a:r>
              <a:rPr dirty="0" sz="1200">
                <a:latin typeface="Calibri"/>
                <a:cs typeface="Calibri"/>
              </a:rPr>
              <a:t>6.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Reasons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for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Participants'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Choice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of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Circle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of</a:t>
            </a:r>
            <a:r>
              <a:rPr dirty="0" sz="1200" spc="-20" b="1">
                <a:latin typeface="Calibri"/>
                <a:cs typeface="Calibri"/>
              </a:rPr>
              <a:t> Hope</a:t>
            </a:r>
            <a:endParaRPr sz="1200">
              <a:latin typeface="Calibri"/>
              <a:cs typeface="Calibri"/>
            </a:endParaRPr>
          </a:p>
          <a:p>
            <a:pPr marL="12700" marR="65405">
              <a:lnSpc>
                <a:spcPct val="1097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At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Circle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Hope,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offer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over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Southwestern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Sydney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Newcastle,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we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own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Support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Coordination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Sydney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working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together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with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direct </a:t>
            </a:r>
            <a:r>
              <a:rPr dirty="0" sz="1200">
                <a:latin typeface="Calibri"/>
                <a:cs typeface="Calibri"/>
              </a:rPr>
              <a:t>support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members.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Therefore,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referred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two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different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organisations </a:t>
            </a:r>
            <a:r>
              <a:rPr dirty="0" sz="1200" spc="-25">
                <a:latin typeface="Calibri"/>
                <a:cs typeface="Calibri"/>
              </a:rPr>
              <a:t>to </a:t>
            </a:r>
            <a:r>
              <a:rPr dirty="0" sz="1200" spc="-10">
                <a:latin typeface="Calibri"/>
                <a:cs typeface="Calibri"/>
              </a:rPr>
              <a:t>coordinate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supports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receive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services.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latin typeface="Calibri"/>
                <a:cs typeface="Calibri"/>
              </a:rPr>
              <a:t>Let's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Begin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With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Circle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of</a:t>
            </a:r>
            <a:r>
              <a:rPr dirty="0" sz="1200" spc="-20" b="1">
                <a:latin typeface="Calibri"/>
                <a:cs typeface="Calibri"/>
              </a:rPr>
              <a:t> Hope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96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Whether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first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searching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NDIS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services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already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determined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that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require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NDIS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Support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Coordination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Sydney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team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here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guide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through</a:t>
            </a:r>
            <a:r>
              <a:rPr dirty="0" sz="1200" spc="-25">
                <a:latin typeface="Calibri"/>
                <a:cs typeface="Calibri"/>
              </a:rPr>
              <a:t> the </a:t>
            </a:r>
            <a:r>
              <a:rPr dirty="0" sz="1200">
                <a:latin typeface="Calibri"/>
                <a:cs typeface="Calibri"/>
              </a:rPr>
              <a:t>entire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procedure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comparing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options.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Contact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right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away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let's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figure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Calibri"/>
                <a:cs typeface="Calibri"/>
              </a:rPr>
              <a:t>everything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out!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200">
              <a:latin typeface="Calibri"/>
              <a:cs typeface="Calibri"/>
            </a:endParaRPr>
          </a:p>
          <a:p>
            <a:pPr marL="12700" marR="155575">
              <a:lnSpc>
                <a:spcPct val="109800"/>
              </a:lnSpc>
            </a:pPr>
            <a:r>
              <a:rPr dirty="0" sz="1800" b="1">
                <a:latin typeface="Calibri"/>
                <a:cs typeface="Calibri"/>
              </a:rPr>
              <a:t>View Source </a:t>
            </a:r>
            <a:r>
              <a:rPr dirty="0" sz="1600" b="1">
                <a:latin typeface="Calibri"/>
                <a:cs typeface="Calibri"/>
              </a:rPr>
              <a:t>: </a:t>
            </a:r>
            <a:r>
              <a:rPr dirty="0" u="sng" sz="1600" spc="-2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https://trainwick.com/blogs/how-to-find-</a:t>
            </a:r>
            <a:r>
              <a:rPr dirty="0" u="sng" sz="16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reliable-</a:t>
            </a:r>
            <a:r>
              <a:rPr dirty="0" u="sng" sz="16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ndis-</a:t>
            </a:r>
            <a:r>
              <a:rPr dirty="0" u="sng" sz="1600" spc="-2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support-</a:t>
            </a:r>
            <a:r>
              <a:rPr dirty="0" u="sng" sz="16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services-</a:t>
            </a:r>
            <a:r>
              <a:rPr dirty="0" u="sng" sz="1600" spc="-2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near-you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86226" y="5178678"/>
            <a:ext cx="13874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Calibri"/>
                <a:cs typeface="Calibri"/>
              </a:rPr>
              <a:t>Contact</a:t>
            </a:r>
            <a:r>
              <a:rPr dirty="0" sz="2400" spc="-120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Us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18589" y="7828635"/>
            <a:ext cx="4721860" cy="1770380"/>
          </a:xfrm>
          <a:prstGeom prst="rect">
            <a:avLst/>
          </a:prstGeom>
        </p:spPr>
        <p:txBody>
          <a:bodyPr wrap="square" lIns="0" tIns="14351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130"/>
              </a:spcBef>
            </a:pPr>
            <a:r>
              <a:rPr dirty="0" sz="2000" b="1">
                <a:latin typeface="Calibri"/>
                <a:cs typeface="Calibri"/>
              </a:rPr>
              <a:t>24</a:t>
            </a:r>
            <a:r>
              <a:rPr dirty="0" sz="2000" spc="-3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Ellis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Parade,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spc="-25" b="1">
                <a:latin typeface="Calibri"/>
                <a:cs typeface="Calibri"/>
              </a:rPr>
              <a:t>Yennora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spc="-45" b="1">
                <a:latin typeface="Calibri"/>
                <a:cs typeface="Calibri"/>
              </a:rPr>
              <a:t>NSW,</a:t>
            </a:r>
            <a:r>
              <a:rPr dirty="0" sz="2000" spc="-3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2161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spc="-10" b="1">
                <a:latin typeface="Calibri"/>
                <a:cs typeface="Calibri"/>
              </a:rPr>
              <a:t>Australia</a:t>
            </a:r>
            <a:endParaRPr sz="2000">
              <a:latin typeface="Calibri"/>
              <a:cs typeface="Calibri"/>
            </a:endParaRPr>
          </a:p>
          <a:p>
            <a:pPr algn="ctr" marL="3810">
              <a:lnSpc>
                <a:spcPct val="100000"/>
              </a:lnSpc>
              <a:spcBef>
                <a:spcPts val="1030"/>
              </a:spcBef>
            </a:pPr>
            <a:r>
              <a:rPr dirty="0" sz="2000" b="1">
                <a:latin typeface="Calibri"/>
                <a:cs typeface="Calibri"/>
              </a:rPr>
              <a:t>Phone:</a:t>
            </a:r>
            <a:r>
              <a:rPr dirty="0" sz="2000" spc="-10" b="1">
                <a:latin typeface="Calibri"/>
                <a:cs typeface="Calibri"/>
              </a:rPr>
              <a:t> 287749699</a:t>
            </a:r>
            <a:endParaRPr sz="2000">
              <a:latin typeface="Calibri"/>
              <a:cs typeface="Calibri"/>
            </a:endParaRPr>
          </a:p>
          <a:p>
            <a:pPr algn="ctr" marL="3175">
              <a:lnSpc>
                <a:spcPct val="100000"/>
              </a:lnSpc>
              <a:spcBef>
                <a:spcPts val="1035"/>
              </a:spcBef>
            </a:pPr>
            <a:r>
              <a:rPr dirty="0" sz="2000" b="1">
                <a:latin typeface="Calibri"/>
                <a:cs typeface="Calibri"/>
              </a:rPr>
              <a:t>Name</a:t>
            </a:r>
            <a:r>
              <a:rPr dirty="0" sz="2000" spc="-3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:</a:t>
            </a:r>
            <a:r>
              <a:rPr dirty="0" sz="2000" spc="-2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Circle</a:t>
            </a:r>
            <a:r>
              <a:rPr dirty="0" sz="2000" spc="-4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of</a:t>
            </a:r>
            <a:r>
              <a:rPr dirty="0" sz="2000" spc="-20" b="1">
                <a:latin typeface="Calibri"/>
                <a:cs typeface="Calibri"/>
              </a:rPr>
              <a:t> Hope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40"/>
              </a:spcBef>
            </a:pPr>
            <a:r>
              <a:rPr dirty="0" sz="2000" spc="-10" b="1">
                <a:latin typeface="Calibri"/>
                <a:cs typeface="Calibri"/>
              </a:rPr>
              <a:t>Website:</a:t>
            </a:r>
            <a:r>
              <a:rPr dirty="0" sz="2000" spc="-80" b="1">
                <a:latin typeface="Calibri"/>
                <a:cs typeface="Calibri"/>
              </a:rPr>
              <a:t> </a:t>
            </a:r>
            <a:r>
              <a:rPr dirty="0" u="sng" sz="20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https://www.circleofhope.com.au/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16451" y="6499464"/>
            <a:ext cx="1210610" cy="4659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23386" y="889761"/>
            <a:ext cx="111442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Calibri"/>
                <a:cs typeface="Calibri"/>
              </a:rPr>
              <a:t>Thank</a:t>
            </a:r>
            <a:r>
              <a:rPr dirty="0" sz="2000" spc="-15" b="1">
                <a:latin typeface="Calibri"/>
                <a:cs typeface="Calibri"/>
              </a:rPr>
              <a:t> </a:t>
            </a:r>
            <a:r>
              <a:rPr dirty="0" sz="2000" spc="-35" b="1">
                <a:latin typeface="Calibri"/>
                <a:cs typeface="Calibri"/>
              </a:rPr>
              <a:t>You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vidhi sodhi</dc:creator>
  <dcterms:created xsi:type="dcterms:W3CDTF">2026-06-28T19:31:07Z</dcterms:created>
  <dcterms:modified xsi:type="dcterms:W3CDTF">2026-06-28T19:31:07Z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2026-06-29T00:00:00Z</vt:filetime>
  </property>
  <property fmtid="{D5CDD505-2E9C-101B-9397-08002B2CF9AE}" pid="4" name="Creator">
    <vt:lpwstr>Microsoft® Word 2021</vt:lpwstr>
  </property>
  <property fmtid="{D5CDD505-2E9C-101B-9397-08002B2CF9AE}" pid="5" name="LastSaved">
    <vt:filetime>2026-06-28T00:00:00Z</vt:filetime>
  </property>
  <property fmtid="{D5CDD505-2E9C-101B-9397-08002B2CF9AE}" pid="6" name="Producer">
    <vt:lpwstr>Microsoft® Word 2021</vt:lpwstr>
  </property>
</Properties>
</file>