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5240000" cy="7975600"/>
  <p:notesSz cx="15240000" cy="7975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5368" y="2019151"/>
            <a:ext cx="9062084" cy="250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1" i="0">
                <a:solidFill>
                  <a:srgbClr val="1B1C2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000" y="4466336"/>
            <a:ext cx="10668000" cy="1993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rgbClr val="1B1C2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rgbClr val="1B1C2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620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8486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7255052"/>
            <a:ext cx="15227300" cy="720725"/>
          </a:xfrm>
          <a:custGeom>
            <a:avLst/>
            <a:gdLst/>
            <a:ahLst/>
            <a:cxnLst/>
            <a:rect l="l" t="t" r="r" b="b"/>
            <a:pathLst>
              <a:path w="15227300" h="720725">
                <a:moveTo>
                  <a:pt x="15227300" y="0"/>
                </a:moveTo>
                <a:lnTo>
                  <a:pt x="0" y="0"/>
                </a:lnTo>
                <a:lnTo>
                  <a:pt x="0" y="720547"/>
                </a:lnTo>
                <a:lnTo>
                  <a:pt x="15227300" y="720547"/>
                </a:lnTo>
                <a:lnTo>
                  <a:pt x="152273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31200" y="2057400"/>
            <a:ext cx="6711394" cy="456180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3400" y="558800"/>
            <a:ext cx="3810000" cy="800100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06400" y="2730119"/>
            <a:ext cx="7505700" cy="3086100"/>
          </a:xfrm>
          <a:custGeom>
            <a:avLst/>
            <a:gdLst/>
            <a:ahLst/>
            <a:cxnLst/>
            <a:rect l="l" t="t" r="r" b="b"/>
            <a:pathLst>
              <a:path w="7505700" h="3086100">
                <a:moveTo>
                  <a:pt x="7353300" y="0"/>
                </a:moveTo>
                <a:lnTo>
                  <a:pt x="152400" y="0"/>
                </a:lnTo>
                <a:lnTo>
                  <a:pt x="104363" y="7802"/>
                </a:lnTo>
                <a:lnTo>
                  <a:pt x="62544" y="29504"/>
                </a:lnTo>
                <a:lnTo>
                  <a:pt x="29504" y="62544"/>
                </a:lnTo>
                <a:lnTo>
                  <a:pt x="7802" y="104363"/>
                </a:lnTo>
                <a:lnTo>
                  <a:pt x="0" y="152399"/>
                </a:lnTo>
                <a:lnTo>
                  <a:pt x="0" y="2933268"/>
                </a:lnTo>
                <a:lnTo>
                  <a:pt x="7802" y="2981304"/>
                </a:lnTo>
                <a:lnTo>
                  <a:pt x="29504" y="3023123"/>
                </a:lnTo>
                <a:lnTo>
                  <a:pt x="62544" y="3056163"/>
                </a:lnTo>
                <a:lnTo>
                  <a:pt x="104363" y="3077865"/>
                </a:lnTo>
                <a:lnTo>
                  <a:pt x="152400" y="3085668"/>
                </a:lnTo>
                <a:lnTo>
                  <a:pt x="7353300" y="3085668"/>
                </a:lnTo>
                <a:lnTo>
                  <a:pt x="7401336" y="3077865"/>
                </a:lnTo>
                <a:lnTo>
                  <a:pt x="7443155" y="3056163"/>
                </a:lnTo>
                <a:lnTo>
                  <a:pt x="7476195" y="3023123"/>
                </a:lnTo>
                <a:lnTo>
                  <a:pt x="7497897" y="2981304"/>
                </a:lnTo>
                <a:lnTo>
                  <a:pt x="7505700" y="2933268"/>
                </a:lnTo>
                <a:lnTo>
                  <a:pt x="7505700" y="152399"/>
                </a:lnTo>
                <a:lnTo>
                  <a:pt x="7497897" y="104363"/>
                </a:lnTo>
                <a:lnTo>
                  <a:pt x="7476195" y="62544"/>
                </a:lnTo>
                <a:lnTo>
                  <a:pt x="7443155" y="29504"/>
                </a:lnTo>
                <a:lnTo>
                  <a:pt x="7401336" y="7802"/>
                </a:lnTo>
                <a:lnTo>
                  <a:pt x="73533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rgbClr val="1B1C2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7757" y="657674"/>
            <a:ext cx="13517346" cy="835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1" i="0">
                <a:solidFill>
                  <a:srgbClr val="1B1C2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0855" y="3031479"/>
            <a:ext cx="8373745" cy="3691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mojarto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hyperlink" Target="http://www.mojarto.com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8.jpg"/><Relationship Id="rId7" Type="http://schemas.openxmlformats.org/officeDocument/2006/relationships/hyperlink" Target="http://www.mojarto.com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9.png"/><Relationship Id="rId4" Type="http://schemas.openxmlformats.org/officeDocument/2006/relationships/image" Target="../media/image2.png"/><Relationship Id="rId5" Type="http://schemas.openxmlformats.org/officeDocument/2006/relationships/image" Target="../media/image10.jpg"/><Relationship Id="rId6" Type="http://schemas.openxmlformats.org/officeDocument/2006/relationships/hyperlink" Target="http://www.mojarto.com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3" Type="http://schemas.openxmlformats.org/officeDocument/2006/relationships/hyperlink" Target="http://WWW.FACEBOOK.COM/MOJARTO-191313941210803/" TargetMode="External"/><Relationship Id="rId4" Type="http://schemas.openxmlformats.org/officeDocument/2006/relationships/image" Target="../media/image2.png"/><Relationship Id="rId5" Type="http://schemas.openxmlformats.org/officeDocument/2006/relationships/hyperlink" Target="http://www.mojarto.com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contactus@mojarto.com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://www.mojarto.com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hyperlink" Target="http://www.mojarto.com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198" y="2848032"/>
            <a:ext cx="6624955" cy="273939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 indent="1270">
              <a:lnSpc>
                <a:spcPct val="100600"/>
              </a:lnSpc>
              <a:spcBef>
                <a:spcPts val="90"/>
              </a:spcBef>
            </a:pPr>
            <a:r>
              <a:rPr dirty="0" sz="5900" spc="200">
                <a:solidFill>
                  <a:srgbClr val="FFFFFF"/>
                </a:solidFill>
              </a:rPr>
              <a:t>BUY</a:t>
            </a:r>
            <a:r>
              <a:rPr dirty="0" sz="5900" spc="-155">
                <a:solidFill>
                  <a:srgbClr val="FFFFFF"/>
                </a:solidFill>
              </a:rPr>
              <a:t> </a:t>
            </a:r>
            <a:r>
              <a:rPr dirty="0" sz="5900" spc="185">
                <a:solidFill>
                  <a:srgbClr val="FFFFFF"/>
                </a:solidFill>
              </a:rPr>
              <a:t>SCULPTURE </a:t>
            </a:r>
            <a:r>
              <a:rPr dirty="0" sz="5900" spc="190">
                <a:solidFill>
                  <a:srgbClr val="FFFFFF"/>
                </a:solidFill>
              </a:rPr>
              <a:t>ONLINE</a:t>
            </a:r>
            <a:r>
              <a:rPr dirty="0" sz="5900" spc="-25">
                <a:solidFill>
                  <a:srgbClr val="FFFFFF"/>
                </a:solidFill>
              </a:rPr>
              <a:t> </a:t>
            </a:r>
            <a:r>
              <a:rPr dirty="0" sz="5900" spc="185">
                <a:solidFill>
                  <a:srgbClr val="FFFFFF"/>
                </a:solidFill>
              </a:rPr>
              <a:t>WITH </a:t>
            </a:r>
            <a:r>
              <a:rPr dirty="0" sz="5900" spc="145">
                <a:solidFill>
                  <a:srgbClr val="FFFFFF"/>
                </a:solidFill>
              </a:rPr>
              <a:t>MOJARTO</a:t>
            </a:r>
            <a:endParaRPr sz="5900"/>
          </a:p>
        </p:txBody>
      </p:sp>
      <p:sp>
        <p:nvSpPr>
          <p:cNvPr id="3" name="object 3" descr=""/>
          <p:cNvSpPr txBox="1"/>
          <p:nvPr/>
        </p:nvSpPr>
        <p:spPr>
          <a:xfrm>
            <a:off x="4988297" y="7373194"/>
            <a:ext cx="4846955" cy="504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810"/>
              </a:lnSpc>
            </a:pPr>
            <a:r>
              <a:rPr dirty="0" sz="3400" spc="-10" b="1">
                <a:solidFill>
                  <a:srgbClr val="FFFFFF"/>
                </a:solidFill>
                <a:latin typeface="Times New Roman"/>
                <a:cs typeface="Times New Roman"/>
                <a:hlinkClick r:id="rId2"/>
              </a:rPr>
              <a:t>https://www.mojarto.com/</a:t>
            </a:r>
            <a:endParaRPr sz="3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7251700"/>
            <a:ext cx="15240000" cy="723900"/>
          </a:xfrm>
          <a:custGeom>
            <a:avLst/>
            <a:gdLst/>
            <a:ahLst/>
            <a:cxnLst/>
            <a:rect l="l" t="t" r="r" b="b"/>
            <a:pathLst>
              <a:path w="15240000" h="723900">
                <a:moveTo>
                  <a:pt x="15240000" y="0"/>
                </a:moveTo>
                <a:lnTo>
                  <a:pt x="0" y="0"/>
                </a:lnTo>
                <a:lnTo>
                  <a:pt x="0" y="723900"/>
                </a:lnTo>
                <a:lnTo>
                  <a:pt x="15240000" y="723900"/>
                </a:lnTo>
                <a:lnTo>
                  <a:pt x="152400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292102" y="355600"/>
            <a:ext cx="3205480" cy="1193800"/>
            <a:chOff x="292102" y="355600"/>
            <a:chExt cx="3205480" cy="119380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3400" y="355600"/>
              <a:ext cx="2341174" cy="1193799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2102" y="723912"/>
              <a:ext cx="3205236" cy="673087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4526644" y="2123504"/>
            <a:ext cx="7089140" cy="37896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latin typeface="Times New Roman"/>
                <a:cs typeface="Times New Roman"/>
              </a:rPr>
              <a:t>ndia’s</a:t>
            </a:r>
            <a:r>
              <a:rPr dirty="0" sz="1900" spc="-2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premier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online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art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platform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900">
                <a:latin typeface="Times New Roman"/>
                <a:cs typeface="Times New Roman"/>
              </a:rPr>
              <a:t>Over</a:t>
            </a:r>
            <a:r>
              <a:rPr dirty="0" sz="1900" spc="-6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25,000+</a:t>
            </a:r>
            <a:r>
              <a:rPr dirty="0" sz="1900" spc="-5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artworks</a:t>
            </a:r>
            <a:r>
              <a:rPr dirty="0" sz="1900" spc="-6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across</a:t>
            </a:r>
            <a:r>
              <a:rPr dirty="0" sz="1900" spc="-60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categories</a:t>
            </a:r>
            <a:endParaRPr sz="1900">
              <a:latin typeface="Times New Roman"/>
              <a:cs typeface="Times New Roman"/>
            </a:endParaRPr>
          </a:p>
          <a:p>
            <a:pPr marL="12700" marR="5080">
              <a:lnSpc>
                <a:spcPct val="300000"/>
              </a:lnSpc>
            </a:pPr>
            <a:r>
              <a:rPr dirty="0" sz="1900">
                <a:latin typeface="Times New Roman"/>
                <a:cs typeface="Times New Roman"/>
              </a:rPr>
              <a:t>Curated</a:t>
            </a:r>
            <a:r>
              <a:rPr dirty="0" sz="1900" spc="-1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collection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of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original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paintings,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sculptures,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prints</a:t>
            </a:r>
            <a:r>
              <a:rPr dirty="0" sz="1900" spc="-1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&amp;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photographs </a:t>
            </a:r>
            <a:r>
              <a:rPr dirty="0" sz="1900">
                <a:latin typeface="Times New Roman"/>
                <a:cs typeface="Times New Roman"/>
              </a:rPr>
              <a:t>Trusted</a:t>
            </a:r>
            <a:r>
              <a:rPr dirty="0" sz="1900" spc="-3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by</a:t>
            </a:r>
            <a:r>
              <a:rPr dirty="0" sz="1900" spc="-2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thousands</a:t>
            </a:r>
            <a:r>
              <a:rPr dirty="0" sz="1900" spc="-3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of</a:t>
            </a:r>
            <a:r>
              <a:rPr dirty="0" sz="1900" spc="-2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art</a:t>
            </a:r>
            <a:r>
              <a:rPr dirty="0" sz="1900" spc="-3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collectors</a:t>
            </a:r>
            <a:r>
              <a:rPr dirty="0" sz="1900" spc="-3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and</a:t>
            </a:r>
            <a:r>
              <a:rPr dirty="0" sz="1900" spc="-25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enthusiasts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900">
                <a:latin typeface="Times New Roman"/>
                <a:cs typeface="Times New Roman"/>
              </a:rPr>
              <a:t>Backed</a:t>
            </a:r>
            <a:r>
              <a:rPr dirty="0" sz="1900" spc="-2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by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the</a:t>
            </a:r>
            <a:r>
              <a:rPr dirty="0" sz="1900" spc="-20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NDTV</a:t>
            </a:r>
            <a:r>
              <a:rPr dirty="0" sz="1900" spc="-55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group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797300" y="596900"/>
            <a:ext cx="7264400" cy="914400"/>
          </a:xfrm>
          <a:custGeom>
            <a:avLst/>
            <a:gdLst/>
            <a:ahLst/>
            <a:cxnLst/>
            <a:rect l="l" t="t" r="r" b="b"/>
            <a:pathLst>
              <a:path w="7264400" h="914400">
                <a:moveTo>
                  <a:pt x="7112000" y="0"/>
                </a:moveTo>
                <a:lnTo>
                  <a:pt x="152400" y="0"/>
                </a:lnTo>
                <a:lnTo>
                  <a:pt x="104363" y="7802"/>
                </a:lnTo>
                <a:lnTo>
                  <a:pt x="62544" y="29504"/>
                </a:lnTo>
                <a:lnTo>
                  <a:pt x="29504" y="62544"/>
                </a:lnTo>
                <a:lnTo>
                  <a:pt x="7802" y="104363"/>
                </a:lnTo>
                <a:lnTo>
                  <a:pt x="0" y="152400"/>
                </a:lnTo>
                <a:lnTo>
                  <a:pt x="0" y="762000"/>
                </a:lnTo>
                <a:lnTo>
                  <a:pt x="7802" y="810036"/>
                </a:lnTo>
                <a:lnTo>
                  <a:pt x="29504" y="851855"/>
                </a:lnTo>
                <a:lnTo>
                  <a:pt x="62544" y="884895"/>
                </a:lnTo>
                <a:lnTo>
                  <a:pt x="104363" y="906597"/>
                </a:lnTo>
                <a:lnTo>
                  <a:pt x="152400" y="914400"/>
                </a:lnTo>
                <a:lnTo>
                  <a:pt x="7112000" y="914400"/>
                </a:lnTo>
                <a:lnTo>
                  <a:pt x="7160036" y="906597"/>
                </a:lnTo>
                <a:lnTo>
                  <a:pt x="7201855" y="884895"/>
                </a:lnTo>
                <a:lnTo>
                  <a:pt x="7234895" y="851855"/>
                </a:lnTo>
                <a:lnTo>
                  <a:pt x="7256597" y="810036"/>
                </a:lnTo>
                <a:lnTo>
                  <a:pt x="7264400" y="762000"/>
                </a:lnTo>
                <a:lnTo>
                  <a:pt x="7264400" y="152400"/>
                </a:lnTo>
                <a:lnTo>
                  <a:pt x="7256597" y="104363"/>
                </a:lnTo>
                <a:lnTo>
                  <a:pt x="7234895" y="62544"/>
                </a:lnTo>
                <a:lnTo>
                  <a:pt x="7201855" y="29504"/>
                </a:lnTo>
                <a:lnTo>
                  <a:pt x="7160036" y="7802"/>
                </a:lnTo>
                <a:lnTo>
                  <a:pt x="71120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4088" rIns="0" bIns="0" rtlCol="0" vert="horz">
            <a:spAutoFit/>
          </a:bodyPr>
          <a:lstStyle/>
          <a:p>
            <a:pPr marL="4289425">
              <a:lnSpc>
                <a:spcPct val="100000"/>
              </a:lnSpc>
              <a:spcBef>
                <a:spcPts val="100"/>
              </a:spcBef>
            </a:pPr>
            <a:r>
              <a:rPr dirty="0" sz="3100" spc="-10">
                <a:solidFill>
                  <a:srgbClr val="FFFFFF"/>
                </a:solidFill>
              </a:rPr>
              <a:t>Introduction</a:t>
            </a:r>
            <a:r>
              <a:rPr dirty="0" sz="3100" spc="-90">
                <a:solidFill>
                  <a:srgbClr val="FFFFFF"/>
                </a:solidFill>
              </a:rPr>
              <a:t> </a:t>
            </a:r>
            <a:r>
              <a:rPr dirty="0" sz="3100">
                <a:solidFill>
                  <a:srgbClr val="FFFFFF"/>
                </a:solidFill>
              </a:rPr>
              <a:t>to</a:t>
            </a:r>
            <a:r>
              <a:rPr dirty="0" sz="3100" spc="-85">
                <a:solidFill>
                  <a:srgbClr val="FFFFFF"/>
                </a:solidFill>
              </a:rPr>
              <a:t> </a:t>
            </a:r>
            <a:r>
              <a:rPr dirty="0" sz="3100" spc="-10">
                <a:solidFill>
                  <a:srgbClr val="FFFFFF"/>
                </a:solidFill>
              </a:rPr>
              <a:t>Mojarto</a:t>
            </a:r>
            <a:endParaRPr sz="3100"/>
          </a:p>
        </p:txBody>
      </p: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51300" y="2273300"/>
            <a:ext cx="88900" cy="889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38600" y="3162300"/>
            <a:ext cx="88900" cy="889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38600" y="4000500"/>
            <a:ext cx="88900" cy="8890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51300" y="4889500"/>
            <a:ext cx="88900" cy="88900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64000" y="5765800"/>
            <a:ext cx="88900" cy="88900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2413" y="2247900"/>
            <a:ext cx="3247886" cy="3632199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5381997" y="7373194"/>
            <a:ext cx="4846955" cy="504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810"/>
              </a:lnSpc>
            </a:pPr>
            <a:r>
              <a:rPr dirty="0" sz="3400" spc="-10" b="1">
                <a:solidFill>
                  <a:srgbClr val="FFFFFF"/>
                </a:solidFill>
                <a:latin typeface="Times New Roman"/>
                <a:cs typeface="Times New Roman"/>
                <a:hlinkClick r:id="rId8"/>
              </a:rPr>
              <a:t>https://www.mojarto.com/</a:t>
            </a:r>
            <a:endParaRPr sz="3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62955" y="2204901"/>
            <a:ext cx="617029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Explore a wide variety of art from the comfort of your </a:t>
            </a:r>
            <a:r>
              <a:rPr dirty="0" sz="2000" spc="-20">
                <a:solidFill>
                  <a:srgbClr val="252628"/>
                </a:solidFill>
                <a:latin typeface="Times New Roman"/>
                <a:cs typeface="Times New Roman"/>
              </a:rPr>
              <a:t>home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62955" y="3309801"/>
            <a:ext cx="483108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Access</a:t>
            </a:r>
            <a:r>
              <a:rPr dirty="0" sz="2000" spc="-30">
                <a:solidFill>
                  <a:srgbClr val="252628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to</a:t>
            </a:r>
            <a:r>
              <a:rPr dirty="0" sz="2000" spc="-10">
                <a:solidFill>
                  <a:srgbClr val="252628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both</a:t>
            </a:r>
            <a:r>
              <a:rPr dirty="0" sz="2000" spc="-10">
                <a:solidFill>
                  <a:srgbClr val="252628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emerging</a:t>
            </a:r>
            <a:r>
              <a:rPr dirty="0" sz="2000" spc="-10">
                <a:solidFill>
                  <a:srgbClr val="252628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and</a:t>
            </a:r>
            <a:r>
              <a:rPr dirty="0" sz="2000" spc="-10">
                <a:solidFill>
                  <a:srgbClr val="252628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established</a:t>
            </a:r>
            <a:r>
              <a:rPr dirty="0" sz="2000" spc="-10">
                <a:solidFill>
                  <a:srgbClr val="252628"/>
                </a:solidFill>
                <a:latin typeface="Times New Roman"/>
                <a:cs typeface="Times New Roman"/>
              </a:rPr>
              <a:t> artists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62955" y="4414701"/>
            <a:ext cx="455930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Transparent</a:t>
            </a:r>
            <a:r>
              <a:rPr dirty="0" sz="2000" spc="-25">
                <a:solidFill>
                  <a:srgbClr val="252628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pricing</a:t>
            </a:r>
            <a:r>
              <a:rPr dirty="0" sz="2000" spc="-20">
                <a:solidFill>
                  <a:srgbClr val="252628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and</a:t>
            </a:r>
            <a:r>
              <a:rPr dirty="0" sz="2000" spc="-25">
                <a:solidFill>
                  <a:srgbClr val="252628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verified</a:t>
            </a:r>
            <a:r>
              <a:rPr dirty="0" sz="2000" spc="-20">
                <a:solidFill>
                  <a:srgbClr val="252628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252628"/>
                </a:solidFill>
                <a:latin typeface="Times New Roman"/>
                <a:cs typeface="Times New Roman"/>
              </a:rPr>
              <a:t>authenticity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62955" y="5519601"/>
            <a:ext cx="688213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Easy comparison, detailed descriptions, and high-resolution </a:t>
            </a:r>
            <a:r>
              <a:rPr dirty="0" sz="2000" spc="-10">
                <a:solidFill>
                  <a:srgbClr val="252628"/>
                </a:solidFill>
                <a:latin typeface="Times New Roman"/>
                <a:cs typeface="Times New Roman"/>
              </a:rPr>
              <a:t>images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62955" y="6624501"/>
            <a:ext cx="434276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252628"/>
                </a:solidFill>
                <a:latin typeface="Times New Roman"/>
                <a:cs typeface="Times New Roman"/>
              </a:rPr>
              <a:t>Secure packaging and nationwide </a:t>
            </a:r>
            <a:r>
              <a:rPr dirty="0" sz="2000" spc="-10">
                <a:solidFill>
                  <a:srgbClr val="252628"/>
                </a:solidFill>
                <a:latin typeface="Times New Roman"/>
                <a:cs typeface="Times New Roman"/>
              </a:rPr>
              <a:t>delivery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524500" y="3505200"/>
            <a:ext cx="88900" cy="50800"/>
          </a:xfrm>
          <a:custGeom>
            <a:avLst/>
            <a:gdLst/>
            <a:ahLst/>
            <a:cxnLst/>
            <a:rect l="l" t="t" r="r" b="b"/>
            <a:pathLst>
              <a:path w="88900" h="50800">
                <a:moveTo>
                  <a:pt x="88900" y="0"/>
                </a:moveTo>
                <a:lnTo>
                  <a:pt x="0" y="0"/>
                </a:lnTo>
                <a:lnTo>
                  <a:pt x="0" y="50800"/>
                </a:lnTo>
                <a:lnTo>
                  <a:pt x="88900" y="50800"/>
                </a:lnTo>
                <a:lnTo>
                  <a:pt x="889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5524500" y="5740400"/>
            <a:ext cx="88900" cy="50800"/>
          </a:xfrm>
          <a:custGeom>
            <a:avLst/>
            <a:gdLst/>
            <a:ahLst/>
            <a:cxnLst/>
            <a:rect l="l" t="t" r="r" b="b"/>
            <a:pathLst>
              <a:path w="88900" h="50800">
                <a:moveTo>
                  <a:pt x="88900" y="0"/>
                </a:moveTo>
                <a:lnTo>
                  <a:pt x="0" y="0"/>
                </a:lnTo>
                <a:lnTo>
                  <a:pt x="0" y="50800"/>
                </a:lnTo>
                <a:lnTo>
                  <a:pt x="88900" y="50800"/>
                </a:lnTo>
                <a:lnTo>
                  <a:pt x="889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000" y="3467100"/>
            <a:ext cx="88900" cy="889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76300" y="2362200"/>
            <a:ext cx="88900" cy="889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27100" y="4559300"/>
            <a:ext cx="88900" cy="8890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7100" y="6781800"/>
            <a:ext cx="88900" cy="88900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1700" y="5651500"/>
            <a:ext cx="88900" cy="88900"/>
          </a:xfrm>
          <a:prstGeom prst="rect">
            <a:avLst/>
          </a:prstGeom>
        </p:spPr>
      </p:pic>
      <p:sp>
        <p:nvSpPr>
          <p:cNvPr id="14" name="object 14" descr=""/>
          <p:cNvSpPr/>
          <p:nvPr/>
        </p:nvSpPr>
        <p:spPr>
          <a:xfrm>
            <a:off x="635000" y="774700"/>
            <a:ext cx="7340600" cy="1016000"/>
          </a:xfrm>
          <a:custGeom>
            <a:avLst/>
            <a:gdLst/>
            <a:ahLst/>
            <a:cxnLst/>
            <a:rect l="l" t="t" r="r" b="b"/>
            <a:pathLst>
              <a:path w="7340600" h="1016000">
                <a:moveTo>
                  <a:pt x="7188200" y="0"/>
                </a:moveTo>
                <a:lnTo>
                  <a:pt x="152400" y="0"/>
                </a:lnTo>
                <a:lnTo>
                  <a:pt x="104363" y="7802"/>
                </a:lnTo>
                <a:lnTo>
                  <a:pt x="62544" y="29504"/>
                </a:lnTo>
                <a:lnTo>
                  <a:pt x="29504" y="62544"/>
                </a:lnTo>
                <a:lnTo>
                  <a:pt x="7802" y="104363"/>
                </a:lnTo>
                <a:lnTo>
                  <a:pt x="0" y="152400"/>
                </a:lnTo>
                <a:lnTo>
                  <a:pt x="0" y="863600"/>
                </a:lnTo>
                <a:lnTo>
                  <a:pt x="7802" y="911636"/>
                </a:lnTo>
                <a:lnTo>
                  <a:pt x="29504" y="953455"/>
                </a:lnTo>
                <a:lnTo>
                  <a:pt x="62544" y="986495"/>
                </a:lnTo>
                <a:lnTo>
                  <a:pt x="104363" y="1008197"/>
                </a:lnTo>
                <a:lnTo>
                  <a:pt x="152400" y="1016000"/>
                </a:lnTo>
                <a:lnTo>
                  <a:pt x="7188200" y="1016000"/>
                </a:lnTo>
                <a:lnTo>
                  <a:pt x="7236236" y="1008197"/>
                </a:lnTo>
                <a:lnTo>
                  <a:pt x="7278055" y="986495"/>
                </a:lnTo>
                <a:lnTo>
                  <a:pt x="7311095" y="953455"/>
                </a:lnTo>
                <a:lnTo>
                  <a:pt x="7332797" y="911636"/>
                </a:lnTo>
                <a:lnTo>
                  <a:pt x="7340600" y="863600"/>
                </a:lnTo>
                <a:lnTo>
                  <a:pt x="7340600" y="152400"/>
                </a:lnTo>
                <a:lnTo>
                  <a:pt x="7332797" y="104363"/>
                </a:lnTo>
                <a:lnTo>
                  <a:pt x="7311095" y="62544"/>
                </a:lnTo>
                <a:lnTo>
                  <a:pt x="7278055" y="29504"/>
                </a:lnTo>
                <a:lnTo>
                  <a:pt x="7236236" y="7802"/>
                </a:lnTo>
                <a:lnTo>
                  <a:pt x="71882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50828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100">
                <a:solidFill>
                  <a:srgbClr val="FFFFFF"/>
                </a:solidFill>
              </a:rPr>
              <a:t>Why</a:t>
            </a:r>
            <a:r>
              <a:rPr dirty="0" sz="3100" spc="-80">
                <a:solidFill>
                  <a:srgbClr val="FFFFFF"/>
                </a:solidFill>
              </a:rPr>
              <a:t> </a:t>
            </a:r>
            <a:r>
              <a:rPr dirty="0" sz="3100">
                <a:solidFill>
                  <a:srgbClr val="FFFFFF"/>
                </a:solidFill>
              </a:rPr>
              <a:t>Buy</a:t>
            </a:r>
            <a:r>
              <a:rPr dirty="0" sz="3100" spc="-80">
                <a:solidFill>
                  <a:srgbClr val="FFFFFF"/>
                </a:solidFill>
              </a:rPr>
              <a:t> </a:t>
            </a:r>
            <a:r>
              <a:rPr dirty="0" sz="3100">
                <a:solidFill>
                  <a:srgbClr val="FFFFFF"/>
                </a:solidFill>
              </a:rPr>
              <a:t>Sculpture</a:t>
            </a:r>
            <a:r>
              <a:rPr dirty="0" sz="3100" spc="-80">
                <a:solidFill>
                  <a:srgbClr val="FFFFFF"/>
                </a:solidFill>
              </a:rPr>
              <a:t> </a:t>
            </a:r>
            <a:r>
              <a:rPr dirty="0" sz="3100" spc="-10">
                <a:solidFill>
                  <a:srgbClr val="FFFFFF"/>
                </a:solidFill>
              </a:rPr>
              <a:t>Online?</a:t>
            </a:r>
            <a:endParaRPr sz="3100"/>
          </a:p>
        </p:txBody>
      </p:sp>
      <p:sp>
        <p:nvSpPr>
          <p:cNvPr id="16" name="object 16" descr=""/>
          <p:cNvSpPr/>
          <p:nvPr/>
        </p:nvSpPr>
        <p:spPr>
          <a:xfrm>
            <a:off x="0" y="7242340"/>
            <a:ext cx="15227300" cy="666750"/>
          </a:xfrm>
          <a:custGeom>
            <a:avLst/>
            <a:gdLst/>
            <a:ahLst/>
            <a:cxnLst/>
            <a:rect l="l" t="t" r="r" b="b"/>
            <a:pathLst>
              <a:path w="15227300" h="666750">
                <a:moveTo>
                  <a:pt x="15227300" y="0"/>
                </a:moveTo>
                <a:lnTo>
                  <a:pt x="0" y="0"/>
                </a:lnTo>
                <a:lnTo>
                  <a:pt x="0" y="666407"/>
                </a:lnTo>
                <a:lnTo>
                  <a:pt x="15227300" y="666407"/>
                </a:lnTo>
                <a:lnTo>
                  <a:pt x="152273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object 1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490200" y="495300"/>
            <a:ext cx="3810000" cy="800100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597900" y="2247900"/>
            <a:ext cx="6007099" cy="4083086"/>
          </a:xfrm>
          <a:prstGeom prst="rect">
            <a:avLst/>
          </a:prstGeom>
        </p:spPr>
      </p:pic>
      <p:sp>
        <p:nvSpPr>
          <p:cNvPr id="19" name="object 19" descr=""/>
          <p:cNvSpPr txBox="1"/>
          <p:nvPr/>
        </p:nvSpPr>
        <p:spPr>
          <a:xfrm>
            <a:off x="4708897" y="7284294"/>
            <a:ext cx="4846955" cy="504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810"/>
              </a:lnSpc>
            </a:pPr>
            <a:r>
              <a:rPr dirty="0" sz="3400" spc="-10" b="1">
                <a:solidFill>
                  <a:srgbClr val="FFFFFF"/>
                </a:solidFill>
                <a:latin typeface="Times New Roman"/>
                <a:cs typeface="Times New Roman"/>
                <a:hlinkClick r:id="rId7"/>
              </a:rPr>
              <a:t>https://www.mojarto.com/</a:t>
            </a:r>
            <a:endParaRPr sz="3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723903" y="1282698"/>
            <a:ext cx="6453505" cy="1090295"/>
          </a:xfrm>
          <a:custGeom>
            <a:avLst/>
            <a:gdLst/>
            <a:ahLst/>
            <a:cxnLst/>
            <a:rect l="l" t="t" r="r" b="b"/>
            <a:pathLst>
              <a:path w="6453505" h="1090295">
                <a:moveTo>
                  <a:pt x="6300889" y="0"/>
                </a:moveTo>
                <a:lnTo>
                  <a:pt x="152400" y="0"/>
                </a:lnTo>
                <a:lnTo>
                  <a:pt x="104363" y="7802"/>
                </a:lnTo>
                <a:lnTo>
                  <a:pt x="62544" y="29504"/>
                </a:lnTo>
                <a:lnTo>
                  <a:pt x="29504" y="62544"/>
                </a:lnTo>
                <a:lnTo>
                  <a:pt x="7802" y="104363"/>
                </a:lnTo>
                <a:lnTo>
                  <a:pt x="0" y="152399"/>
                </a:lnTo>
                <a:lnTo>
                  <a:pt x="0" y="937488"/>
                </a:lnTo>
                <a:lnTo>
                  <a:pt x="7802" y="985525"/>
                </a:lnTo>
                <a:lnTo>
                  <a:pt x="29504" y="1027343"/>
                </a:lnTo>
                <a:lnTo>
                  <a:pt x="62544" y="1060383"/>
                </a:lnTo>
                <a:lnTo>
                  <a:pt x="104363" y="1082085"/>
                </a:lnTo>
                <a:lnTo>
                  <a:pt x="152400" y="1089888"/>
                </a:lnTo>
                <a:lnTo>
                  <a:pt x="6300889" y="1089888"/>
                </a:lnTo>
                <a:lnTo>
                  <a:pt x="6348925" y="1082085"/>
                </a:lnTo>
                <a:lnTo>
                  <a:pt x="6390744" y="1060383"/>
                </a:lnTo>
                <a:lnTo>
                  <a:pt x="6423784" y="1027343"/>
                </a:lnTo>
                <a:lnTo>
                  <a:pt x="6445486" y="985525"/>
                </a:lnTo>
                <a:lnTo>
                  <a:pt x="6453289" y="937488"/>
                </a:lnTo>
                <a:lnTo>
                  <a:pt x="6453289" y="152399"/>
                </a:lnTo>
                <a:lnTo>
                  <a:pt x="6445486" y="104363"/>
                </a:lnTo>
                <a:lnTo>
                  <a:pt x="6423784" y="62544"/>
                </a:lnTo>
                <a:lnTo>
                  <a:pt x="6390744" y="29504"/>
                </a:lnTo>
                <a:lnTo>
                  <a:pt x="6348925" y="7802"/>
                </a:lnTo>
                <a:lnTo>
                  <a:pt x="6300889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8748" y="1496033"/>
            <a:ext cx="4887595" cy="467359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900">
                <a:solidFill>
                  <a:srgbClr val="FFFFFF"/>
                </a:solidFill>
              </a:rPr>
              <a:t>Mojarto's</a:t>
            </a:r>
            <a:r>
              <a:rPr dirty="0" sz="2900" spc="-60">
                <a:solidFill>
                  <a:srgbClr val="FFFFFF"/>
                </a:solidFill>
              </a:rPr>
              <a:t> </a:t>
            </a:r>
            <a:r>
              <a:rPr dirty="0" sz="2900">
                <a:solidFill>
                  <a:srgbClr val="FFFFFF"/>
                </a:solidFill>
              </a:rPr>
              <a:t>Sculpture</a:t>
            </a:r>
            <a:r>
              <a:rPr dirty="0" sz="2900" spc="-55">
                <a:solidFill>
                  <a:srgbClr val="FFFFFF"/>
                </a:solidFill>
              </a:rPr>
              <a:t> </a:t>
            </a:r>
            <a:r>
              <a:rPr dirty="0" sz="2900" spc="-10">
                <a:solidFill>
                  <a:srgbClr val="FFFFFF"/>
                </a:solidFill>
              </a:rPr>
              <a:t>Collection</a:t>
            </a:r>
            <a:endParaRPr sz="2900"/>
          </a:p>
        </p:txBody>
      </p:sp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Handpicked</a:t>
            </a:r>
            <a:r>
              <a:rPr dirty="0" spc="-50"/>
              <a:t> </a:t>
            </a:r>
            <a:r>
              <a:rPr dirty="0"/>
              <a:t>selection</a:t>
            </a:r>
            <a:r>
              <a:rPr dirty="0" spc="-50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/>
              <a:t>original</a:t>
            </a:r>
            <a:r>
              <a:rPr dirty="0" spc="-50"/>
              <a:t> </a:t>
            </a:r>
            <a:r>
              <a:rPr dirty="0" spc="-10"/>
              <a:t>sculptures</a:t>
            </a:r>
          </a:p>
          <a:p>
            <a:pPr marL="12700" marR="5080">
              <a:lnSpc>
                <a:spcPts val="8700"/>
              </a:lnSpc>
              <a:spcBef>
                <a:spcPts val="1080"/>
              </a:spcBef>
            </a:pPr>
            <a:r>
              <a:rPr dirty="0"/>
              <a:t>Diverse</a:t>
            </a:r>
            <a:r>
              <a:rPr dirty="0" spc="-80"/>
              <a:t> </a:t>
            </a:r>
            <a:r>
              <a:rPr dirty="0"/>
              <a:t>materials:</a:t>
            </a:r>
            <a:r>
              <a:rPr dirty="0" spc="-65"/>
              <a:t> </a:t>
            </a:r>
            <a:r>
              <a:rPr dirty="0"/>
              <a:t>bronze,</a:t>
            </a:r>
            <a:r>
              <a:rPr dirty="0" spc="-70"/>
              <a:t> </a:t>
            </a:r>
            <a:r>
              <a:rPr dirty="0"/>
              <a:t>wood,</a:t>
            </a:r>
            <a:r>
              <a:rPr dirty="0" spc="-65"/>
              <a:t> </a:t>
            </a:r>
            <a:r>
              <a:rPr dirty="0"/>
              <a:t>stone,</a:t>
            </a:r>
            <a:r>
              <a:rPr dirty="0" spc="-65"/>
              <a:t> </a:t>
            </a:r>
            <a:r>
              <a:rPr dirty="0"/>
              <a:t>ceramic,</a:t>
            </a:r>
            <a:r>
              <a:rPr dirty="0" spc="-70"/>
              <a:t> </a:t>
            </a:r>
            <a:r>
              <a:rPr dirty="0"/>
              <a:t>metal,</a:t>
            </a:r>
            <a:r>
              <a:rPr dirty="0" spc="-65"/>
              <a:t> </a:t>
            </a:r>
            <a:r>
              <a:rPr dirty="0"/>
              <a:t>mixed</a:t>
            </a:r>
            <a:r>
              <a:rPr dirty="0" spc="-65"/>
              <a:t> </a:t>
            </a:r>
            <a:r>
              <a:rPr dirty="0" spc="-10"/>
              <a:t>media </a:t>
            </a:r>
            <a:r>
              <a:rPr dirty="0"/>
              <a:t>Themes</a:t>
            </a:r>
            <a:r>
              <a:rPr dirty="0" spc="-25"/>
              <a:t> </a:t>
            </a:r>
            <a:r>
              <a:rPr dirty="0"/>
              <a:t>ranging</a:t>
            </a:r>
            <a:r>
              <a:rPr dirty="0" spc="-20"/>
              <a:t> </a:t>
            </a:r>
            <a:r>
              <a:rPr dirty="0"/>
              <a:t>from</a:t>
            </a:r>
            <a:r>
              <a:rPr dirty="0" spc="-20"/>
              <a:t> </a:t>
            </a:r>
            <a:r>
              <a:rPr dirty="0"/>
              <a:t>spiritual</a:t>
            </a:r>
            <a:r>
              <a:rPr dirty="0" spc="-20"/>
              <a:t> </a:t>
            </a:r>
            <a:r>
              <a:rPr dirty="0"/>
              <a:t>&amp;</a:t>
            </a:r>
            <a:r>
              <a:rPr dirty="0" spc="-15"/>
              <a:t> </a:t>
            </a:r>
            <a:r>
              <a:rPr dirty="0"/>
              <a:t>abstract</a:t>
            </a:r>
            <a:r>
              <a:rPr dirty="0" spc="-20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/>
              <a:t>figurative</a:t>
            </a:r>
            <a:r>
              <a:rPr dirty="0" spc="-20"/>
              <a:t> </a:t>
            </a:r>
            <a:r>
              <a:rPr dirty="0"/>
              <a:t>&amp;</a:t>
            </a:r>
            <a:r>
              <a:rPr dirty="0" spc="-15"/>
              <a:t> </a:t>
            </a:r>
            <a:r>
              <a:rPr dirty="0" spc="-10"/>
              <a:t>contemporary </a:t>
            </a:r>
            <a:r>
              <a:rPr dirty="0"/>
              <a:t>Artworks</a:t>
            </a:r>
            <a:r>
              <a:rPr dirty="0" spc="-40"/>
              <a:t> </a:t>
            </a:r>
            <a:r>
              <a:rPr dirty="0"/>
              <a:t>by</a:t>
            </a:r>
            <a:r>
              <a:rPr dirty="0" spc="-30"/>
              <a:t> </a:t>
            </a:r>
            <a:r>
              <a:rPr dirty="0"/>
              <a:t>acclaimed</a:t>
            </a:r>
            <a:r>
              <a:rPr dirty="0" spc="-35"/>
              <a:t> </a:t>
            </a:r>
            <a:r>
              <a:rPr dirty="0"/>
              <a:t>Indian</a:t>
            </a:r>
            <a:r>
              <a:rPr dirty="0" spc="-30"/>
              <a:t> </a:t>
            </a:r>
            <a:r>
              <a:rPr dirty="0" spc="-10"/>
              <a:t>sculptors</a:t>
            </a:r>
          </a:p>
        </p:txBody>
      </p:sp>
      <p:sp>
        <p:nvSpPr>
          <p:cNvPr id="5" name="object 5" descr=""/>
          <p:cNvSpPr/>
          <p:nvPr/>
        </p:nvSpPr>
        <p:spPr>
          <a:xfrm>
            <a:off x="0" y="7394752"/>
            <a:ext cx="15240000" cy="581025"/>
          </a:xfrm>
          <a:custGeom>
            <a:avLst/>
            <a:gdLst/>
            <a:ahLst/>
            <a:cxnLst/>
            <a:rect l="l" t="t" r="r" b="b"/>
            <a:pathLst>
              <a:path w="15240000" h="581025">
                <a:moveTo>
                  <a:pt x="15240000" y="0"/>
                </a:moveTo>
                <a:lnTo>
                  <a:pt x="0" y="0"/>
                </a:lnTo>
                <a:lnTo>
                  <a:pt x="0" y="580847"/>
                </a:lnTo>
                <a:lnTo>
                  <a:pt x="15240000" y="580847"/>
                </a:lnTo>
                <a:lnTo>
                  <a:pt x="152400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500" y="3238500"/>
            <a:ext cx="88900" cy="889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5410200"/>
            <a:ext cx="88900" cy="889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4279900"/>
            <a:ext cx="88900" cy="889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6540500"/>
            <a:ext cx="88900" cy="889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79000" y="368300"/>
            <a:ext cx="3810000" cy="8001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575800" y="1689100"/>
            <a:ext cx="5079999" cy="4500537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4556497" y="7423994"/>
            <a:ext cx="4846955" cy="504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810"/>
              </a:lnSpc>
            </a:pPr>
            <a:r>
              <a:rPr dirty="0" sz="3400" spc="-10" b="1">
                <a:solidFill>
                  <a:srgbClr val="FFFFFF"/>
                </a:solidFill>
                <a:latin typeface="Times New Roman"/>
                <a:cs typeface="Times New Roman"/>
                <a:hlinkClick r:id="rId6"/>
              </a:rPr>
              <a:t>https://www.mojarto.com/</a:t>
            </a:r>
            <a:endParaRPr sz="3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8650" spc="254">
                <a:solidFill>
                  <a:srgbClr val="000000"/>
                </a:solidFill>
              </a:rPr>
              <a:t>FOLLOW</a:t>
            </a:r>
            <a:r>
              <a:rPr dirty="0" sz="8650" spc="-35">
                <a:solidFill>
                  <a:srgbClr val="000000"/>
                </a:solidFill>
              </a:rPr>
              <a:t> </a:t>
            </a:r>
            <a:r>
              <a:rPr dirty="0" sz="8650" spc="190">
                <a:solidFill>
                  <a:srgbClr val="000000"/>
                </a:solidFill>
              </a:rPr>
              <a:t>US</a:t>
            </a:r>
            <a:endParaRPr sz="8650"/>
          </a:p>
        </p:txBody>
      </p:sp>
      <p:sp>
        <p:nvSpPr>
          <p:cNvPr id="3" name="object 3" descr=""/>
          <p:cNvSpPr/>
          <p:nvPr/>
        </p:nvSpPr>
        <p:spPr>
          <a:xfrm>
            <a:off x="0" y="7137400"/>
            <a:ext cx="15240000" cy="685800"/>
          </a:xfrm>
          <a:custGeom>
            <a:avLst/>
            <a:gdLst/>
            <a:ahLst/>
            <a:cxnLst/>
            <a:rect l="l" t="t" r="r" b="b"/>
            <a:pathLst>
              <a:path w="15240000" h="685800">
                <a:moveTo>
                  <a:pt x="15240000" y="0"/>
                </a:moveTo>
                <a:lnTo>
                  <a:pt x="0" y="0"/>
                </a:lnTo>
                <a:lnTo>
                  <a:pt x="0" y="685800"/>
                </a:lnTo>
                <a:lnTo>
                  <a:pt x="15240000" y="685800"/>
                </a:lnTo>
                <a:lnTo>
                  <a:pt x="152400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4864100"/>
            <a:ext cx="596899" cy="56108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2023667" y="4905871"/>
            <a:ext cx="9682480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b="1">
                <a:latin typeface="Times New Roman"/>
                <a:cs typeface="Times New Roman"/>
                <a:hlinkClick r:id="rId3"/>
              </a:rPr>
              <a:t>HTTPS://WWW.FACEBOOK.COM/MOJARTO-</a:t>
            </a:r>
            <a:r>
              <a:rPr dirty="0" sz="2500" spc="-10" b="1">
                <a:latin typeface="Times New Roman"/>
                <a:cs typeface="Times New Roman"/>
                <a:hlinkClick r:id="rId3"/>
              </a:rPr>
              <a:t>191313941210803/</a:t>
            </a:r>
            <a:endParaRPr sz="25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44200" y="571500"/>
            <a:ext cx="3810000" cy="80010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5051797" y="7271594"/>
            <a:ext cx="4846955" cy="504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810"/>
              </a:lnSpc>
            </a:pPr>
            <a:r>
              <a:rPr dirty="0" sz="3400" spc="-10" b="1">
                <a:solidFill>
                  <a:srgbClr val="FFFFFF"/>
                </a:solidFill>
                <a:latin typeface="Times New Roman"/>
                <a:cs typeface="Times New Roman"/>
                <a:hlinkClick r:id="rId5"/>
              </a:rPr>
              <a:t>https://www.mojarto.com/</a:t>
            </a:r>
            <a:endParaRPr sz="3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316720">
              <a:lnSpc>
                <a:spcPct val="100000"/>
              </a:lnSpc>
              <a:spcBef>
                <a:spcPts val="105"/>
              </a:spcBef>
            </a:pPr>
            <a:r>
              <a:rPr dirty="0" spc="-25"/>
              <a:t>CONTACT</a:t>
            </a:r>
            <a:r>
              <a:rPr dirty="0" spc="-225"/>
              <a:t> </a:t>
            </a:r>
            <a:r>
              <a:rPr dirty="0" spc="-20"/>
              <a:t>INFO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04288" y="3548297"/>
            <a:ext cx="3633470" cy="6851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300" spc="-10">
                <a:solidFill>
                  <a:srgbClr val="1D1E20"/>
                </a:solidFill>
                <a:latin typeface="Times New Roman"/>
                <a:cs typeface="Times New Roman"/>
              </a:rPr>
              <a:t>+916385753122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026028" y="3510374"/>
            <a:ext cx="5402580" cy="6851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300" spc="-10">
                <a:solidFill>
                  <a:srgbClr val="1D1E20"/>
                </a:solidFill>
                <a:latin typeface="Times New Roman"/>
                <a:cs typeface="Times New Roman"/>
                <a:hlinkClick r:id="rId2"/>
              </a:rPr>
              <a:t>contactus@mojarto.com</a:t>
            </a:r>
            <a:endParaRPr sz="4300">
              <a:latin typeface="Times New Roman"/>
              <a:cs typeface="Times New Roman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8159780" y="3597449"/>
            <a:ext cx="712470" cy="711835"/>
            <a:chOff x="8159780" y="3597449"/>
            <a:chExt cx="712470" cy="711835"/>
          </a:xfrm>
        </p:grpSpPr>
        <p:sp>
          <p:nvSpPr>
            <p:cNvPr id="6" name="object 6" descr=""/>
            <p:cNvSpPr/>
            <p:nvPr/>
          </p:nvSpPr>
          <p:spPr>
            <a:xfrm>
              <a:off x="8159780" y="3597449"/>
              <a:ext cx="712470" cy="711835"/>
            </a:xfrm>
            <a:custGeom>
              <a:avLst/>
              <a:gdLst/>
              <a:ahLst/>
              <a:cxnLst/>
              <a:rect l="l" t="t" r="r" b="b"/>
              <a:pathLst>
                <a:path w="712470" h="711835">
                  <a:moveTo>
                    <a:pt x="335029" y="0"/>
                  </a:moveTo>
                  <a:lnTo>
                    <a:pt x="285789" y="6433"/>
                  </a:lnTo>
                  <a:lnTo>
                    <a:pt x="240269" y="18642"/>
                  </a:lnTo>
                  <a:lnTo>
                    <a:pt x="197562" y="36333"/>
                  </a:lnTo>
                  <a:lnTo>
                    <a:pt x="158035" y="59066"/>
                  </a:lnTo>
                  <a:lnTo>
                    <a:pt x="122051" y="86402"/>
                  </a:lnTo>
                  <a:lnTo>
                    <a:pt x="89937" y="117947"/>
                  </a:lnTo>
                  <a:lnTo>
                    <a:pt x="62170" y="153121"/>
                  </a:lnTo>
                  <a:lnTo>
                    <a:pt x="39004" y="191626"/>
                  </a:lnTo>
                  <a:lnTo>
                    <a:pt x="20839" y="232975"/>
                  </a:lnTo>
                  <a:lnTo>
                    <a:pt x="8040" y="276728"/>
                  </a:lnTo>
                  <a:lnTo>
                    <a:pt x="972" y="322445"/>
                  </a:lnTo>
                  <a:lnTo>
                    <a:pt x="44" y="367507"/>
                  </a:lnTo>
                  <a:lnTo>
                    <a:pt x="0" y="369687"/>
                  </a:lnTo>
                  <a:lnTo>
                    <a:pt x="5487" y="418015"/>
                  </a:lnTo>
                  <a:lnTo>
                    <a:pt x="16780" y="464824"/>
                  </a:lnTo>
                  <a:lnTo>
                    <a:pt x="32940" y="507901"/>
                  </a:lnTo>
                  <a:lnTo>
                    <a:pt x="53881" y="547251"/>
                  </a:lnTo>
                  <a:lnTo>
                    <a:pt x="79514" y="582881"/>
                  </a:lnTo>
                  <a:lnTo>
                    <a:pt x="109752" y="614798"/>
                  </a:lnTo>
                  <a:lnTo>
                    <a:pt x="144506" y="643005"/>
                  </a:lnTo>
                  <a:lnTo>
                    <a:pt x="183690" y="667511"/>
                  </a:lnTo>
                  <a:lnTo>
                    <a:pt x="227216" y="688322"/>
                  </a:lnTo>
                  <a:lnTo>
                    <a:pt x="284678" y="705827"/>
                  </a:lnTo>
                  <a:lnTo>
                    <a:pt x="345075" y="711838"/>
                  </a:lnTo>
                  <a:lnTo>
                    <a:pt x="380484" y="711838"/>
                  </a:lnTo>
                  <a:lnTo>
                    <a:pt x="470957" y="693065"/>
                  </a:lnTo>
                  <a:lnTo>
                    <a:pt x="519093" y="673166"/>
                  </a:lnTo>
                  <a:lnTo>
                    <a:pt x="525125" y="669589"/>
                  </a:lnTo>
                  <a:lnTo>
                    <a:pt x="355817" y="669589"/>
                  </a:lnTo>
                  <a:lnTo>
                    <a:pt x="310240" y="666242"/>
                  </a:lnTo>
                  <a:lnTo>
                    <a:pt x="309648" y="666242"/>
                  </a:lnTo>
                  <a:lnTo>
                    <a:pt x="265050" y="656262"/>
                  </a:lnTo>
                  <a:lnTo>
                    <a:pt x="223375" y="640324"/>
                  </a:lnTo>
                  <a:lnTo>
                    <a:pt x="184816" y="618842"/>
                  </a:lnTo>
                  <a:lnTo>
                    <a:pt x="149856" y="592297"/>
                  </a:lnTo>
                  <a:lnTo>
                    <a:pt x="118978" y="561169"/>
                  </a:lnTo>
                  <a:lnTo>
                    <a:pt x="92665" y="525937"/>
                  </a:lnTo>
                  <a:lnTo>
                    <a:pt x="71400" y="487082"/>
                  </a:lnTo>
                  <a:lnTo>
                    <a:pt x="55666" y="445083"/>
                  </a:lnTo>
                  <a:lnTo>
                    <a:pt x="45946" y="400421"/>
                  </a:lnTo>
                  <a:lnTo>
                    <a:pt x="42724" y="353575"/>
                  </a:lnTo>
                  <a:lnTo>
                    <a:pt x="46306" y="307468"/>
                  </a:lnTo>
                  <a:lnTo>
                    <a:pt x="56373" y="263433"/>
                  </a:lnTo>
                  <a:lnTo>
                    <a:pt x="72441" y="221966"/>
                  </a:lnTo>
                  <a:lnTo>
                    <a:pt x="94028" y="183565"/>
                  </a:lnTo>
                  <a:lnTo>
                    <a:pt x="120651" y="148727"/>
                  </a:lnTo>
                  <a:lnTo>
                    <a:pt x="151828" y="117947"/>
                  </a:lnTo>
                  <a:lnTo>
                    <a:pt x="187076" y="91723"/>
                  </a:lnTo>
                  <a:lnTo>
                    <a:pt x="225913" y="70552"/>
                  </a:lnTo>
                  <a:lnTo>
                    <a:pt x="267856" y="54931"/>
                  </a:lnTo>
                  <a:lnTo>
                    <a:pt x="312423" y="45355"/>
                  </a:lnTo>
                  <a:lnTo>
                    <a:pt x="359131" y="42323"/>
                  </a:lnTo>
                  <a:lnTo>
                    <a:pt x="525437" y="42323"/>
                  </a:lnTo>
                  <a:lnTo>
                    <a:pt x="516185" y="36906"/>
                  </a:lnTo>
                  <a:lnTo>
                    <a:pt x="474141" y="19069"/>
                  </a:lnTo>
                  <a:lnTo>
                    <a:pt x="429643" y="6710"/>
                  </a:lnTo>
                  <a:lnTo>
                    <a:pt x="383126" y="223"/>
                  </a:lnTo>
                  <a:lnTo>
                    <a:pt x="335029" y="0"/>
                  </a:lnTo>
                  <a:close/>
                </a:path>
                <a:path w="712470" h="711835">
                  <a:moveTo>
                    <a:pt x="525437" y="42323"/>
                  </a:moveTo>
                  <a:lnTo>
                    <a:pt x="359131" y="42323"/>
                  </a:lnTo>
                  <a:lnTo>
                    <a:pt x="405161" y="46094"/>
                  </a:lnTo>
                  <a:lnTo>
                    <a:pt x="449135" y="56295"/>
                  </a:lnTo>
                  <a:lnTo>
                    <a:pt x="490552" y="72452"/>
                  </a:lnTo>
                  <a:lnTo>
                    <a:pt x="528914" y="94092"/>
                  </a:lnTo>
                  <a:lnTo>
                    <a:pt x="563718" y="120744"/>
                  </a:lnTo>
                  <a:lnTo>
                    <a:pt x="594466" y="151932"/>
                  </a:lnTo>
                  <a:lnTo>
                    <a:pt x="620656" y="187185"/>
                  </a:lnTo>
                  <a:lnTo>
                    <a:pt x="641788" y="226029"/>
                  </a:lnTo>
                  <a:lnTo>
                    <a:pt x="657363" y="267992"/>
                  </a:lnTo>
                  <a:lnTo>
                    <a:pt x="666879" y="312599"/>
                  </a:lnTo>
                  <a:lnTo>
                    <a:pt x="669837" y="359379"/>
                  </a:lnTo>
                  <a:lnTo>
                    <a:pt x="666018" y="405215"/>
                  </a:lnTo>
                  <a:lnTo>
                    <a:pt x="655840" y="448968"/>
                  </a:lnTo>
                  <a:lnTo>
                    <a:pt x="639774" y="490157"/>
                  </a:lnTo>
                  <a:lnTo>
                    <a:pt x="618291" y="528299"/>
                  </a:lnTo>
                  <a:lnTo>
                    <a:pt x="591862" y="562915"/>
                  </a:lnTo>
                  <a:lnTo>
                    <a:pt x="560958" y="593522"/>
                  </a:lnTo>
                  <a:lnTo>
                    <a:pt x="526051" y="619639"/>
                  </a:lnTo>
                  <a:lnTo>
                    <a:pt x="487612" y="640786"/>
                  </a:lnTo>
                  <a:lnTo>
                    <a:pt x="446112" y="656481"/>
                  </a:lnTo>
                  <a:lnTo>
                    <a:pt x="402024" y="666242"/>
                  </a:lnTo>
                  <a:lnTo>
                    <a:pt x="355817" y="669589"/>
                  </a:lnTo>
                  <a:lnTo>
                    <a:pt x="525125" y="669589"/>
                  </a:lnTo>
                  <a:lnTo>
                    <a:pt x="562473" y="647439"/>
                  </a:lnTo>
                  <a:lnTo>
                    <a:pt x="601077" y="615880"/>
                  </a:lnTo>
                  <a:lnTo>
                    <a:pt x="634886" y="578483"/>
                  </a:lnTo>
                  <a:lnTo>
                    <a:pt x="663878" y="535241"/>
                  </a:lnTo>
                  <a:lnTo>
                    <a:pt x="688036" y="486150"/>
                  </a:lnTo>
                  <a:lnTo>
                    <a:pt x="705889" y="428081"/>
                  </a:lnTo>
                  <a:lnTo>
                    <a:pt x="711985" y="369687"/>
                  </a:lnTo>
                  <a:lnTo>
                    <a:pt x="712102" y="344380"/>
                  </a:lnTo>
                  <a:lnTo>
                    <a:pt x="711774" y="328658"/>
                  </a:lnTo>
                  <a:lnTo>
                    <a:pt x="705041" y="282150"/>
                  </a:lnTo>
                  <a:lnTo>
                    <a:pt x="692420" y="236968"/>
                  </a:lnTo>
                  <a:lnTo>
                    <a:pt x="674284" y="194513"/>
                  </a:lnTo>
                  <a:lnTo>
                    <a:pt x="651070" y="155179"/>
                  </a:lnTo>
                  <a:lnTo>
                    <a:pt x="623217" y="119358"/>
                  </a:lnTo>
                  <a:lnTo>
                    <a:pt x="591160" y="87444"/>
                  </a:lnTo>
                  <a:lnTo>
                    <a:pt x="555337" y="59829"/>
                  </a:lnTo>
                  <a:lnTo>
                    <a:pt x="525437" y="42323"/>
                  </a:lnTo>
                  <a:close/>
                </a:path>
              </a:pathLst>
            </a:custGeom>
            <a:solidFill>
              <a:srgbClr val="2728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8306410" y="3795172"/>
              <a:ext cx="419100" cy="316230"/>
            </a:xfrm>
            <a:custGeom>
              <a:avLst/>
              <a:gdLst/>
              <a:ahLst/>
              <a:cxnLst/>
              <a:rect l="l" t="t" r="r" b="b"/>
              <a:pathLst>
                <a:path w="419100" h="316229">
                  <a:moveTo>
                    <a:pt x="416775" y="0"/>
                  </a:moveTo>
                  <a:lnTo>
                    <a:pt x="1176" y="0"/>
                  </a:lnTo>
                  <a:lnTo>
                    <a:pt x="12" y="1473"/>
                  </a:lnTo>
                  <a:lnTo>
                    <a:pt x="0" y="314833"/>
                  </a:lnTo>
                  <a:lnTo>
                    <a:pt x="1638" y="315849"/>
                  </a:lnTo>
                  <a:lnTo>
                    <a:pt x="416356" y="315849"/>
                  </a:lnTo>
                  <a:lnTo>
                    <a:pt x="418503" y="315239"/>
                  </a:lnTo>
                  <a:lnTo>
                    <a:pt x="418500" y="286092"/>
                  </a:lnTo>
                  <a:lnTo>
                    <a:pt x="50609" y="286092"/>
                  </a:lnTo>
                  <a:lnTo>
                    <a:pt x="56057" y="280365"/>
                  </a:lnTo>
                  <a:lnTo>
                    <a:pt x="60921" y="275132"/>
                  </a:lnTo>
                  <a:lnTo>
                    <a:pt x="71612" y="264210"/>
                  </a:lnTo>
                  <a:lnTo>
                    <a:pt x="30022" y="264210"/>
                  </a:lnTo>
                  <a:lnTo>
                    <a:pt x="30022" y="52273"/>
                  </a:lnTo>
                  <a:lnTo>
                    <a:pt x="72600" y="52273"/>
                  </a:lnTo>
                  <a:lnTo>
                    <a:pt x="53860" y="33299"/>
                  </a:lnTo>
                  <a:lnTo>
                    <a:pt x="52070" y="32270"/>
                  </a:lnTo>
                  <a:lnTo>
                    <a:pt x="51765" y="29781"/>
                  </a:lnTo>
                  <a:lnTo>
                    <a:pt x="418480" y="29781"/>
                  </a:lnTo>
                  <a:lnTo>
                    <a:pt x="418477" y="876"/>
                  </a:lnTo>
                  <a:lnTo>
                    <a:pt x="416775" y="0"/>
                  </a:lnTo>
                  <a:close/>
                </a:path>
                <a:path w="419100" h="316229">
                  <a:moveTo>
                    <a:pt x="305381" y="179489"/>
                  </a:moveTo>
                  <a:lnTo>
                    <a:pt x="264121" y="179489"/>
                  </a:lnTo>
                  <a:lnTo>
                    <a:pt x="359829" y="277406"/>
                  </a:lnTo>
                  <a:lnTo>
                    <a:pt x="364261" y="280733"/>
                  </a:lnTo>
                  <a:lnTo>
                    <a:pt x="368414" y="284327"/>
                  </a:lnTo>
                  <a:lnTo>
                    <a:pt x="366864" y="286092"/>
                  </a:lnTo>
                  <a:lnTo>
                    <a:pt x="418500" y="286092"/>
                  </a:lnTo>
                  <a:lnTo>
                    <a:pt x="418498" y="263410"/>
                  </a:lnTo>
                  <a:lnTo>
                    <a:pt x="388785" y="263410"/>
                  </a:lnTo>
                  <a:lnTo>
                    <a:pt x="385673" y="262928"/>
                  </a:lnTo>
                  <a:lnTo>
                    <a:pt x="384619" y="260299"/>
                  </a:lnTo>
                  <a:lnTo>
                    <a:pt x="305381" y="179489"/>
                  </a:lnTo>
                  <a:close/>
                </a:path>
                <a:path w="419100" h="316229">
                  <a:moveTo>
                    <a:pt x="72600" y="52273"/>
                  </a:moveTo>
                  <a:lnTo>
                    <a:pt x="30022" y="52273"/>
                  </a:lnTo>
                  <a:lnTo>
                    <a:pt x="58278" y="79973"/>
                  </a:lnTo>
                  <a:lnTo>
                    <a:pt x="67500" y="89166"/>
                  </a:lnTo>
                  <a:lnTo>
                    <a:pt x="114763" y="137097"/>
                  </a:lnTo>
                  <a:lnTo>
                    <a:pt x="134061" y="156489"/>
                  </a:lnTo>
                  <a:lnTo>
                    <a:pt x="134239" y="158216"/>
                  </a:lnTo>
                  <a:lnTo>
                    <a:pt x="33007" y="261429"/>
                  </a:lnTo>
                  <a:lnTo>
                    <a:pt x="32308" y="262166"/>
                  </a:lnTo>
                  <a:lnTo>
                    <a:pt x="31411" y="262928"/>
                  </a:lnTo>
                  <a:lnTo>
                    <a:pt x="30022" y="264210"/>
                  </a:lnTo>
                  <a:lnTo>
                    <a:pt x="71612" y="264210"/>
                  </a:lnTo>
                  <a:lnTo>
                    <a:pt x="151358" y="182740"/>
                  </a:lnTo>
                  <a:lnTo>
                    <a:pt x="155117" y="178854"/>
                  </a:lnTo>
                  <a:lnTo>
                    <a:pt x="198860" y="178854"/>
                  </a:lnTo>
                  <a:lnTo>
                    <a:pt x="194132" y="175285"/>
                  </a:lnTo>
                  <a:lnTo>
                    <a:pt x="72600" y="52273"/>
                  </a:lnTo>
                  <a:close/>
                </a:path>
                <a:path w="419100" h="316229">
                  <a:moveTo>
                    <a:pt x="418482" y="54762"/>
                  </a:moveTo>
                  <a:lnTo>
                    <a:pt x="388785" y="54762"/>
                  </a:lnTo>
                  <a:lnTo>
                    <a:pt x="388785" y="263410"/>
                  </a:lnTo>
                  <a:lnTo>
                    <a:pt x="418498" y="263410"/>
                  </a:lnTo>
                  <a:lnTo>
                    <a:pt x="418482" y="54762"/>
                  </a:lnTo>
                  <a:close/>
                </a:path>
                <a:path w="419100" h="316229">
                  <a:moveTo>
                    <a:pt x="198860" y="178854"/>
                  </a:moveTo>
                  <a:lnTo>
                    <a:pt x="155117" y="178854"/>
                  </a:lnTo>
                  <a:lnTo>
                    <a:pt x="157239" y="179489"/>
                  </a:lnTo>
                  <a:lnTo>
                    <a:pt x="157052" y="179489"/>
                  </a:lnTo>
                  <a:lnTo>
                    <a:pt x="164439" y="187744"/>
                  </a:lnTo>
                  <a:lnTo>
                    <a:pt x="169252" y="192087"/>
                  </a:lnTo>
                  <a:lnTo>
                    <a:pt x="173774" y="196710"/>
                  </a:lnTo>
                  <a:lnTo>
                    <a:pt x="191067" y="208827"/>
                  </a:lnTo>
                  <a:lnTo>
                    <a:pt x="191411" y="208827"/>
                  </a:lnTo>
                  <a:lnTo>
                    <a:pt x="209802" y="212764"/>
                  </a:lnTo>
                  <a:lnTo>
                    <a:pt x="228743" y="208827"/>
                  </a:lnTo>
                  <a:lnTo>
                    <a:pt x="246049" y="196900"/>
                  </a:lnTo>
                  <a:lnTo>
                    <a:pt x="250863" y="192087"/>
                  </a:lnTo>
                  <a:lnTo>
                    <a:pt x="255866" y="187223"/>
                  </a:lnTo>
                  <a:lnTo>
                    <a:pt x="259631" y="183256"/>
                  </a:lnTo>
                  <a:lnTo>
                    <a:pt x="210056" y="183256"/>
                  </a:lnTo>
                  <a:lnTo>
                    <a:pt x="202071" y="181277"/>
                  </a:lnTo>
                  <a:lnTo>
                    <a:pt x="198860" y="178854"/>
                  </a:lnTo>
                  <a:close/>
                </a:path>
                <a:path w="419100" h="316229">
                  <a:moveTo>
                    <a:pt x="418480" y="29781"/>
                  </a:moveTo>
                  <a:lnTo>
                    <a:pt x="369239" y="29781"/>
                  </a:lnTo>
                  <a:lnTo>
                    <a:pt x="369150" y="32016"/>
                  </a:lnTo>
                  <a:lnTo>
                    <a:pt x="367385" y="32791"/>
                  </a:lnTo>
                  <a:lnTo>
                    <a:pt x="225929" y="175285"/>
                  </a:lnTo>
                  <a:lnTo>
                    <a:pt x="217991" y="181277"/>
                  </a:lnTo>
                  <a:lnTo>
                    <a:pt x="217859" y="181277"/>
                  </a:lnTo>
                  <a:lnTo>
                    <a:pt x="210056" y="183256"/>
                  </a:lnTo>
                  <a:lnTo>
                    <a:pt x="259631" y="183256"/>
                  </a:lnTo>
                  <a:lnTo>
                    <a:pt x="262712" y="180009"/>
                  </a:lnTo>
                  <a:lnTo>
                    <a:pt x="264121" y="179489"/>
                  </a:lnTo>
                  <a:lnTo>
                    <a:pt x="305381" y="179489"/>
                  </a:lnTo>
                  <a:lnTo>
                    <a:pt x="284708" y="158394"/>
                  </a:lnTo>
                  <a:lnTo>
                    <a:pt x="284505" y="158216"/>
                  </a:lnTo>
                  <a:lnTo>
                    <a:pt x="388785" y="54762"/>
                  </a:lnTo>
                  <a:lnTo>
                    <a:pt x="418482" y="54762"/>
                  </a:lnTo>
                  <a:lnTo>
                    <a:pt x="418480" y="29781"/>
                  </a:lnTo>
                  <a:close/>
                </a:path>
              </a:pathLst>
            </a:custGeom>
            <a:solidFill>
              <a:srgbClr val="292A2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 descr=""/>
          <p:cNvGrpSpPr/>
          <p:nvPr/>
        </p:nvGrpSpPr>
        <p:grpSpPr>
          <a:xfrm>
            <a:off x="964300" y="3593480"/>
            <a:ext cx="712470" cy="711835"/>
            <a:chOff x="964300" y="3593480"/>
            <a:chExt cx="712470" cy="711835"/>
          </a:xfrm>
        </p:grpSpPr>
        <p:sp>
          <p:nvSpPr>
            <p:cNvPr id="9" name="object 9" descr=""/>
            <p:cNvSpPr/>
            <p:nvPr/>
          </p:nvSpPr>
          <p:spPr>
            <a:xfrm>
              <a:off x="964300" y="3593480"/>
              <a:ext cx="712470" cy="711835"/>
            </a:xfrm>
            <a:custGeom>
              <a:avLst/>
              <a:gdLst/>
              <a:ahLst/>
              <a:cxnLst/>
              <a:rect l="l" t="t" r="r" b="b"/>
              <a:pathLst>
                <a:path w="712469" h="711835">
                  <a:moveTo>
                    <a:pt x="335029" y="0"/>
                  </a:moveTo>
                  <a:lnTo>
                    <a:pt x="285789" y="6433"/>
                  </a:lnTo>
                  <a:lnTo>
                    <a:pt x="240269" y="18643"/>
                  </a:lnTo>
                  <a:lnTo>
                    <a:pt x="197562" y="36334"/>
                  </a:lnTo>
                  <a:lnTo>
                    <a:pt x="158035" y="59068"/>
                  </a:lnTo>
                  <a:lnTo>
                    <a:pt x="122051" y="86405"/>
                  </a:lnTo>
                  <a:lnTo>
                    <a:pt x="89940" y="117947"/>
                  </a:lnTo>
                  <a:lnTo>
                    <a:pt x="62170" y="153126"/>
                  </a:lnTo>
                  <a:lnTo>
                    <a:pt x="39004" y="191632"/>
                  </a:lnTo>
                  <a:lnTo>
                    <a:pt x="20839" y="232981"/>
                  </a:lnTo>
                  <a:lnTo>
                    <a:pt x="8040" y="276733"/>
                  </a:lnTo>
                  <a:lnTo>
                    <a:pt x="972" y="322450"/>
                  </a:lnTo>
                  <a:lnTo>
                    <a:pt x="44" y="367507"/>
                  </a:lnTo>
                  <a:lnTo>
                    <a:pt x="0" y="369690"/>
                  </a:lnTo>
                  <a:lnTo>
                    <a:pt x="5487" y="418015"/>
                  </a:lnTo>
                  <a:lnTo>
                    <a:pt x="16780" y="464824"/>
                  </a:lnTo>
                  <a:lnTo>
                    <a:pt x="32940" y="507901"/>
                  </a:lnTo>
                  <a:lnTo>
                    <a:pt x="53881" y="547251"/>
                  </a:lnTo>
                  <a:lnTo>
                    <a:pt x="79514" y="582881"/>
                  </a:lnTo>
                  <a:lnTo>
                    <a:pt x="109752" y="614798"/>
                  </a:lnTo>
                  <a:lnTo>
                    <a:pt x="144506" y="643005"/>
                  </a:lnTo>
                  <a:lnTo>
                    <a:pt x="183690" y="667511"/>
                  </a:lnTo>
                  <a:lnTo>
                    <a:pt x="227216" y="688322"/>
                  </a:lnTo>
                  <a:lnTo>
                    <a:pt x="284678" y="705827"/>
                  </a:lnTo>
                  <a:lnTo>
                    <a:pt x="345110" y="711840"/>
                  </a:lnTo>
                  <a:lnTo>
                    <a:pt x="380484" y="711840"/>
                  </a:lnTo>
                  <a:lnTo>
                    <a:pt x="470957" y="693069"/>
                  </a:lnTo>
                  <a:lnTo>
                    <a:pt x="519093" y="673172"/>
                  </a:lnTo>
                  <a:lnTo>
                    <a:pt x="525134" y="669589"/>
                  </a:lnTo>
                  <a:lnTo>
                    <a:pt x="355817" y="669589"/>
                  </a:lnTo>
                  <a:lnTo>
                    <a:pt x="310240" y="666242"/>
                  </a:lnTo>
                  <a:lnTo>
                    <a:pt x="309648" y="666242"/>
                  </a:lnTo>
                  <a:lnTo>
                    <a:pt x="265050" y="656262"/>
                  </a:lnTo>
                  <a:lnTo>
                    <a:pt x="223375" y="640324"/>
                  </a:lnTo>
                  <a:lnTo>
                    <a:pt x="184816" y="618842"/>
                  </a:lnTo>
                  <a:lnTo>
                    <a:pt x="149856" y="592297"/>
                  </a:lnTo>
                  <a:lnTo>
                    <a:pt x="118978" y="561169"/>
                  </a:lnTo>
                  <a:lnTo>
                    <a:pt x="92665" y="525937"/>
                  </a:lnTo>
                  <a:lnTo>
                    <a:pt x="71400" y="487082"/>
                  </a:lnTo>
                  <a:lnTo>
                    <a:pt x="55666" y="445083"/>
                  </a:lnTo>
                  <a:lnTo>
                    <a:pt x="45946" y="400421"/>
                  </a:lnTo>
                  <a:lnTo>
                    <a:pt x="42724" y="353575"/>
                  </a:lnTo>
                  <a:lnTo>
                    <a:pt x="46306" y="307468"/>
                  </a:lnTo>
                  <a:lnTo>
                    <a:pt x="56373" y="263433"/>
                  </a:lnTo>
                  <a:lnTo>
                    <a:pt x="72441" y="221966"/>
                  </a:lnTo>
                  <a:lnTo>
                    <a:pt x="94028" y="183565"/>
                  </a:lnTo>
                  <a:lnTo>
                    <a:pt x="120651" y="148727"/>
                  </a:lnTo>
                  <a:lnTo>
                    <a:pt x="151828" y="117947"/>
                  </a:lnTo>
                  <a:lnTo>
                    <a:pt x="187076" y="91723"/>
                  </a:lnTo>
                  <a:lnTo>
                    <a:pt x="225913" y="70552"/>
                  </a:lnTo>
                  <a:lnTo>
                    <a:pt x="267856" y="54931"/>
                  </a:lnTo>
                  <a:lnTo>
                    <a:pt x="312423" y="45355"/>
                  </a:lnTo>
                  <a:lnTo>
                    <a:pt x="359131" y="42323"/>
                  </a:lnTo>
                  <a:lnTo>
                    <a:pt x="525437" y="42323"/>
                  </a:lnTo>
                  <a:lnTo>
                    <a:pt x="516185" y="36906"/>
                  </a:lnTo>
                  <a:lnTo>
                    <a:pt x="474141" y="19069"/>
                  </a:lnTo>
                  <a:lnTo>
                    <a:pt x="429643" y="6710"/>
                  </a:lnTo>
                  <a:lnTo>
                    <a:pt x="383126" y="223"/>
                  </a:lnTo>
                  <a:lnTo>
                    <a:pt x="335029" y="0"/>
                  </a:lnTo>
                  <a:close/>
                </a:path>
                <a:path w="712469" h="711835">
                  <a:moveTo>
                    <a:pt x="525437" y="42323"/>
                  </a:moveTo>
                  <a:lnTo>
                    <a:pt x="359131" y="42323"/>
                  </a:lnTo>
                  <a:lnTo>
                    <a:pt x="405161" y="46094"/>
                  </a:lnTo>
                  <a:lnTo>
                    <a:pt x="449135" y="56295"/>
                  </a:lnTo>
                  <a:lnTo>
                    <a:pt x="490552" y="72452"/>
                  </a:lnTo>
                  <a:lnTo>
                    <a:pt x="528914" y="94092"/>
                  </a:lnTo>
                  <a:lnTo>
                    <a:pt x="563718" y="120744"/>
                  </a:lnTo>
                  <a:lnTo>
                    <a:pt x="594466" y="151932"/>
                  </a:lnTo>
                  <a:lnTo>
                    <a:pt x="620656" y="187185"/>
                  </a:lnTo>
                  <a:lnTo>
                    <a:pt x="641788" y="226029"/>
                  </a:lnTo>
                  <a:lnTo>
                    <a:pt x="657363" y="267992"/>
                  </a:lnTo>
                  <a:lnTo>
                    <a:pt x="666879" y="312599"/>
                  </a:lnTo>
                  <a:lnTo>
                    <a:pt x="669837" y="359379"/>
                  </a:lnTo>
                  <a:lnTo>
                    <a:pt x="666018" y="405215"/>
                  </a:lnTo>
                  <a:lnTo>
                    <a:pt x="655840" y="448968"/>
                  </a:lnTo>
                  <a:lnTo>
                    <a:pt x="639774" y="490157"/>
                  </a:lnTo>
                  <a:lnTo>
                    <a:pt x="618291" y="528299"/>
                  </a:lnTo>
                  <a:lnTo>
                    <a:pt x="591862" y="562915"/>
                  </a:lnTo>
                  <a:lnTo>
                    <a:pt x="560958" y="593522"/>
                  </a:lnTo>
                  <a:lnTo>
                    <a:pt x="526051" y="619639"/>
                  </a:lnTo>
                  <a:lnTo>
                    <a:pt x="487612" y="640786"/>
                  </a:lnTo>
                  <a:lnTo>
                    <a:pt x="446112" y="656481"/>
                  </a:lnTo>
                  <a:lnTo>
                    <a:pt x="402024" y="666242"/>
                  </a:lnTo>
                  <a:lnTo>
                    <a:pt x="355817" y="669589"/>
                  </a:lnTo>
                  <a:lnTo>
                    <a:pt x="525134" y="669589"/>
                  </a:lnTo>
                  <a:lnTo>
                    <a:pt x="562473" y="647445"/>
                  </a:lnTo>
                  <a:lnTo>
                    <a:pt x="601077" y="615884"/>
                  </a:lnTo>
                  <a:lnTo>
                    <a:pt x="634886" y="578485"/>
                  </a:lnTo>
                  <a:lnTo>
                    <a:pt x="663878" y="535242"/>
                  </a:lnTo>
                  <a:lnTo>
                    <a:pt x="688036" y="486150"/>
                  </a:lnTo>
                  <a:lnTo>
                    <a:pt x="705889" y="428081"/>
                  </a:lnTo>
                  <a:lnTo>
                    <a:pt x="711984" y="369690"/>
                  </a:lnTo>
                  <a:lnTo>
                    <a:pt x="712102" y="344380"/>
                  </a:lnTo>
                  <a:lnTo>
                    <a:pt x="711780" y="328658"/>
                  </a:lnTo>
                  <a:lnTo>
                    <a:pt x="705041" y="282150"/>
                  </a:lnTo>
                  <a:lnTo>
                    <a:pt x="692420" y="236968"/>
                  </a:lnTo>
                  <a:lnTo>
                    <a:pt x="674284" y="194513"/>
                  </a:lnTo>
                  <a:lnTo>
                    <a:pt x="651070" y="155179"/>
                  </a:lnTo>
                  <a:lnTo>
                    <a:pt x="623217" y="119358"/>
                  </a:lnTo>
                  <a:lnTo>
                    <a:pt x="591160" y="87444"/>
                  </a:lnTo>
                  <a:lnTo>
                    <a:pt x="555337" y="59829"/>
                  </a:lnTo>
                  <a:lnTo>
                    <a:pt x="525437" y="42323"/>
                  </a:lnTo>
                  <a:close/>
                </a:path>
              </a:pathLst>
            </a:custGeom>
            <a:solidFill>
              <a:srgbClr val="1C1D1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118765" y="3745147"/>
              <a:ext cx="395605" cy="395605"/>
            </a:xfrm>
            <a:custGeom>
              <a:avLst/>
              <a:gdLst/>
              <a:ahLst/>
              <a:cxnLst/>
              <a:rect l="l" t="t" r="r" b="b"/>
              <a:pathLst>
                <a:path w="395605" h="395604">
                  <a:moveTo>
                    <a:pt x="70916" y="0"/>
                  </a:moveTo>
                  <a:lnTo>
                    <a:pt x="10160" y="60350"/>
                  </a:lnTo>
                  <a:lnTo>
                    <a:pt x="0" y="87845"/>
                  </a:lnTo>
                  <a:lnTo>
                    <a:pt x="441" y="95450"/>
                  </a:lnTo>
                  <a:lnTo>
                    <a:pt x="10857" y="140482"/>
                  </a:lnTo>
                  <a:lnTo>
                    <a:pt x="30052" y="182929"/>
                  </a:lnTo>
                  <a:lnTo>
                    <a:pt x="67269" y="238213"/>
                  </a:lnTo>
                  <a:lnTo>
                    <a:pt x="95235" y="270813"/>
                  </a:lnTo>
                  <a:lnTo>
                    <a:pt x="125780" y="301029"/>
                  </a:lnTo>
                  <a:lnTo>
                    <a:pt x="158661" y="329069"/>
                  </a:lnTo>
                  <a:lnTo>
                    <a:pt x="201306" y="358760"/>
                  </a:lnTo>
                  <a:lnTo>
                    <a:pt x="247980" y="381622"/>
                  </a:lnTo>
                  <a:lnTo>
                    <a:pt x="295639" y="394154"/>
                  </a:lnTo>
                  <a:lnTo>
                    <a:pt x="312204" y="395160"/>
                  </a:lnTo>
                  <a:lnTo>
                    <a:pt x="320370" y="395160"/>
                  </a:lnTo>
                  <a:lnTo>
                    <a:pt x="327355" y="392214"/>
                  </a:lnTo>
                  <a:lnTo>
                    <a:pt x="395414" y="324154"/>
                  </a:lnTo>
                  <a:lnTo>
                    <a:pt x="394804" y="320573"/>
                  </a:lnTo>
                  <a:lnTo>
                    <a:pt x="294894" y="267347"/>
                  </a:lnTo>
                  <a:lnTo>
                    <a:pt x="289687" y="268096"/>
                  </a:lnTo>
                  <a:lnTo>
                    <a:pt x="257670" y="299719"/>
                  </a:lnTo>
                  <a:lnTo>
                    <a:pt x="250164" y="302183"/>
                  </a:lnTo>
                  <a:lnTo>
                    <a:pt x="208711" y="285013"/>
                  </a:lnTo>
                  <a:lnTo>
                    <a:pt x="157756" y="244140"/>
                  </a:lnTo>
                  <a:lnTo>
                    <a:pt x="115316" y="194475"/>
                  </a:lnTo>
                  <a:lnTo>
                    <a:pt x="95592" y="155130"/>
                  </a:lnTo>
                  <a:lnTo>
                    <a:pt x="94524" y="148281"/>
                  </a:lnTo>
                  <a:lnTo>
                    <a:pt x="95297" y="141960"/>
                  </a:lnTo>
                  <a:lnTo>
                    <a:pt x="97846" y="136135"/>
                  </a:lnTo>
                  <a:lnTo>
                    <a:pt x="102107" y="130771"/>
                  </a:lnTo>
                  <a:lnTo>
                    <a:pt x="130682" y="102044"/>
                  </a:lnTo>
                  <a:lnTo>
                    <a:pt x="131368" y="96316"/>
                  </a:lnTo>
                  <a:lnTo>
                    <a:pt x="74828" y="482"/>
                  </a:lnTo>
                  <a:lnTo>
                    <a:pt x="70916" y="0"/>
                  </a:lnTo>
                  <a:close/>
                </a:path>
              </a:pathLst>
            </a:custGeom>
            <a:solidFill>
              <a:srgbClr val="1D1E2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/>
          <p:nvPr/>
        </p:nvSpPr>
        <p:spPr>
          <a:xfrm>
            <a:off x="0" y="7001040"/>
            <a:ext cx="15227300" cy="666750"/>
          </a:xfrm>
          <a:custGeom>
            <a:avLst/>
            <a:gdLst/>
            <a:ahLst/>
            <a:cxnLst/>
            <a:rect l="l" t="t" r="r" b="b"/>
            <a:pathLst>
              <a:path w="15227300" h="666750">
                <a:moveTo>
                  <a:pt x="15227300" y="0"/>
                </a:moveTo>
                <a:lnTo>
                  <a:pt x="0" y="0"/>
                </a:lnTo>
                <a:lnTo>
                  <a:pt x="0" y="666407"/>
                </a:lnTo>
                <a:lnTo>
                  <a:pt x="15227300" y="666407"/>
                </a:lnTo>
                <a:lnTo>
                  <a:pt x="152273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7100" y="571500"/>
            <a:ext cx="3810000" cy="800100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4531097" y="7081094"/>
            <a:ext cx="4846955" cy="504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810"/>
              </a:lnSpc>
            </a:pPr>
            <a:r>
              <a:rPr dirty="0" sz="3400" spc="-10" b="1">
                <a:solidFill>
                  <a:srgbClr val="FFFFFF"/>
                </a:solidFill>
                <a:latin typeface="Times New Roman"/>
                <a:cs typeface="Times New Roman"/>
                <a:hlinkClick r:id="rId4"/>
              </a:rPr>
              <a:t>https://www.mojarto.com/</a:t>
            </a:r>
            <a:endParaRPr sz="3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49412" y="571500"/>
            <a:ext cx="2341174" cy="119379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2700" y="6493052"/>
            <a:ext cx="15227300" cy="669925"/>
          </a:xfrm>
          <a:custGeom>
            <a:avLst/>
            <a:gdLst/>
            <a:ahLst/>
            <a:cxnLst/>
            <a:rect l="l" t="t" r="r" b="b"/>
            <a:pathLst>
              <a:path w="15227300" h="669925">
                <a:moveTo>
                  <a:pt x="15227300" y="0"/>
                </a:moveTo>
                <a:lnTo>
                  <a:pt x="0" y="0"/>
                </a:lnTo>
                <a:lnTo>
                  <a:pt x="0" y="669747"/>
                </a:lnTo>
                <a:lnTo>
                  <a:pt x="15227300" y="669747"/>
                </a:lnTo>
                <a:lnTo>
                  <a:pt x="1522730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8331200" y="2146300"/>
            <a:ext cx="3492500" cy="3162300"/>
          </a:xfrm>
          <a:custGeom>
            <a:avLst/>
            <a:gdLst/>
            <a:ahLst/>
            <a:cxnLst/>
            <a:rect l="l" t="t" r="r" b="b"/>
            <a:pathLst>
              <a:path w="3492500" h="3162300">
                <a:moveTo>
                  <a:pt x="2686050" y="0"/>
                </a:moveTo>
                <a:lnTo>
                  <a:pt x="806450" y="0"/>
                </a:lnTo>
                <a:lnTo>
                  <a:pt x="759248" y="1375"/>
                </a:lnTo>
                <a:lnTo>
                  <a:pt x="712741" y="5451"/>
                </a:lnTo>
                <a:lnTo>
                  <a:pt x="667005" y="12150"/>
                </a:lnTo>
                <a:lnTo>
                  <a:pt x="622118" y="21395"/>
                </a:lnTo>
                <a:lnTo>
                  <a:pt x="578157" y="33109"/>
                </a:lnTo>
                <a:lnTo>
                  <a:pt x="535198" y="47214"/>
                </a:lnTo>
                <a:lnTo>
                  <a:pt x="493320" y="63633"/>
                </a:lnTo>
                <a:lnTo>
                  <a:pt x="452599" y="82290"/>
                </a:lnTo>
                <a:lnTo>
                  <a:pt x="413112" y="103107"/>
                </a:lnTo>
                <a:lnTo>
                  <a:pt x="374937" y="126007"/>
                </a:lnTo>
                <a:lnTo>
                  <a:pt x="338150" y="150913"/>
                </a:lnTo>
                <a:lnTo>
                  <a:pt x="302830" y="177748"/>
                </a:lnTo>
                <a:lnTo>
                  <a:pt x="269052" y="206434"/>
                </a:lnTo>
                <a:lnTo>
                  <a:pt x="236894" y="236894"/>
                </a:lnTo>
                <a:lnTo>
                  <a:pt x="206434" y="269052"/>
                </a:lnTo>
                <a:lnTo>
                  <a:pt x="177748" y="302830"/>
                </a:lnTo>
                <a:lnTo>
                  <a:pt x="150913" y="338150"/>
                </a:lnTo>
                <a:lnTo>
                  <a:pt x="126007" y="374937"/>
                </a:lnTo>
                <a:lnTo>
                  <a:pt x="103107" y="413112"/>
                </a:lnTo>
                <a:lnTo>
                  <a:pt x="82290" y="452599"/>
                </a:lnTo>
                <a:lnTo>
                  <a:pt x="63633" y="493320"/>
                </a:lnTo>
                <a:lnTo>
                  <a:pt x="47214" y="535198"/>
                </a:lnTo>
                <a:lnTo>
                  <a:pt x="33109" y="578157"/>
                </a:lnTo>
                <a:lnTo>
                  <a:pt x="21395" y="622118"/>
                </a:lnTo>
                <a:lnTo>
                  <a:pt x="12150" y="667005"/>
                </a:lnTo>
                <a:lnTo>
                  <a:pt x="5451" y="712741"/>
                </a:lnTo>
                <a:lnTo>
                  <a:pt x="1375" y="759248"/>
                </a:lnTo>
                <a:lnTo>
                  <a:pt x="0" y="806450"/>
                </a:lnTo>
                <a:lnTo>
                  <a:pt x="0" y="2355850"/>
                </a:lnTo>
                <a:lnTo>
                  <a:pt x="1375" y="2403051"/>
                </a:lnTo>
                <a:lnTo>
                  <a:pt x="5451" y="2449558"/>
                </a:lnTo>
                <a:lnTo>
                  <a:pt x="12150" y="2495294"/>
                </a:lnTo>
                <a:lnTo>
                  <a:pt x="21395" y="2540181"/>
                </a:lnTo>
                <a:lnTo>
                  <a:pt x="33109" y="2584142"/>
                </a:lnTo>
                <a:lnTo>
                  <a:pt x="47214" y="2627101"/>
                </a:lnTo>
                <a:lnTo>
                  <a:pt x="63633" y="2668979"/>
                </a:lnTo>
                <a:lnTo>
                  <a:pt x="82290" y="2709700"/>
                </a:lnTo>
                <a:lnTo>
                  <a:pt x="103107" y="2749187"/>
                </a:lnTo>
                <a:lnTo>
                  <a:pt x="126007" y="2787362"/>
                </a:lnTo>
                <a:lnTo>
                  <a:pt x="150913" y="2824149"/>
                </a:lnTo>
                <a:lnTo>
                  <a:pt x="177748" y="2859469"/>
                </a:lnTo>
                <a:lnTo>
                  <a:pt x="206434" y="2893247"/>
                </a:lnTo>
                <a:lnTo>
                  <a:pt x="236894" y="2925405"/>
                </a:lnTo>
                <a:lnTo>
                  <a:pt x="269052" y="2955865"/>
                </a:lnTo>
                <a:lnTo>
                  <a:pt x="302830" y="2984551"/>
                </a:lnTo>
                <a:lnTo>
                  <a:pt x="338150" y="3011386"/>
                </a:lnTo>
                <a:lnTo>
                  <a:pt x="374937" y="3036292"/>
                </a:lnTo>
                <a:lnTo>
                  <a:pt x="413112" y="3059192"/>
                </a:lnTo>
                <a:lnTo>
                  <a:pt x="452599" y="3080009"/>
                </a:lnTo>
                <a:lnTo>
                  <a:pt x="493320" y="3098666"/>
                </a:lnTo>
                <a:lnTo>
                  <a:pt x="535198" y="3115085"/>
                </a:lnTo>
                <a:lnTo>
                  <a:pt x="578157" y="3129190"/>
                </a:lnTo>
                <a:lnTo>
                  <a:pt x="622118" y="3140904"/>
                </a:lnTo>
                <a:lnTo>
                  <a:pt x="667005" y="3150149"/>
                </a:lnTo>
                <a:lnTo>
                  <a:pt x="712741" y="3156848"/>
                </a:lnTo>
                <a:lnTo>
                  <a:pt x="759248" y="3160924"/>
                </a:lnTo>
                <a:lnTo>
                  <a:pt x="806450" y="3162300"/>
                </a:lnTo>
                <a:lnTo>
                  <a:pt x="2686050" y="3162300"/>
                </a:lnTo>
                <a:lnTo>
                  <a:pt x="2733251" y="3160924"/>
                </a:lnTo>
                <a:lnTo>
                  <a:pt x="2779758" y="3156848"/>
                </a:lnTo>
                <a:lnTo>
                  <a:pt x="2825494" y="3150149"/>
                </a:lnTo>
                <a:lnTo>
                  <a:pt x="2870381" y="3140904"/>
                </a:lnTo>
                <a:lnTo>
                  <a:pt x="2914342" y="3129190"/>
                </a:lnTo>
                <a:lnTo>
                  <a:pt x="2957301" y="3115085"/>
                </a:lnTo>
                <a:lnTo>
                  <a:pt x="2999179" y="3098666"/>
                </a:lnTo>
                <a:lnTo>
                  <a:pt x="3039900" y="3080009"/>
                </a:lnTo>
                <a:lnTo>
                  <a:pt x="3079387" y="3059192"/>
                </a:lnTo>
                <a:lnTo>
                  <a:pt x="3117562" y="3036292"/>
                </a:lnTo>
                <a:lnTo>
                  <a:pt x="3154349" y="3011386"/>
                </a:lnTo>
                <a:lnTo>
                  <a:pt x="3189669" y="2984551"/>
                </a:lnTo>
                <a:lnTo>
                  <a:pt x="3223447" y="2955865"/>
                </a:lnTo>
                <a:lnTo>
                  <a:pt x="3255605" y="2925405"/>
                </a:lnTo>
                <a:lnTo>
                  <a:pt x="3286065" y="2893247"/>
                </a:lnTo>
                <a:lnTo>
                  <a:pt x="3314751" y="2859469"/>
                </a:lnTo>
                <a:lnTo>
                  <a:pt x="3341586" y="2824149"/>
                </a:lnTo>
                <a:lnTo>
                  <a:pt x="3366492" y="2787362"/>
                </a:lnTo>
                <a:lnTo>
                  <a:pt x="3389392" y="2749187"/>
                </a:lnTo>
                <a:lnTo>
                  <a:pt x="3410209" y="2709700"/>
                </a:lnTo>
                <a:lnTo>
                  <a:pt x="3428866" y="2668979"/>
                </a:lnTo>
                <a:lnTo>
                  <a:pt x="3445285" y="2627101"/>
                </a:lnTo>
                <a:lnTo>
                  <a:pt x="3459390" y="2584142"/>
                </a:lnTo>
                <a:lnTo>
                  <a:pt x="3471104" y="2540181"/>
                </a:lnTo>
                <a:lnTo>
                  <a:pt x="3480349" y="2495294"/>
                </a:lnTo>
                <a:lnTo>
                  <a:pt x="3487048" y="2449558"/>
                </a:lnTo>
                <a:lnTo>
                  <a:pt x="3491124" y="2403051"/>
                </a:lnTo>
                <a:lnTo>
                  <a:pt x="3492500" y="2355850"/>
                </a:lnTo>
                <a:lnTo>
                  <a:pt x="3492500" y="806450"/>
                </a:lnTo>
                <a:lnTo>
                  <a:pt x="3491124" y="759248"/>
                </a:lnTo>
                <a:lnTo>
                  <a:pt x="3487048" y="712741"/>
                </a:lnTo>
                <a:lnTo>
                  <a:pt x="3480349" y="667005"/>
                </a:lnTo>
                <a:lnTo>
                  <a:pt x="3471104" y="622118"/>
                </a:lnTo>
                <a:lnTo>
                  <a:pt x="3459390" y="578157"/>
                </a:lnTo>
                <a:lnTo>
                  <a:pt x="3445285" y="535198"/>
                </a:lnTo>
                <a:lnTo>
                  <a:pt x="3428866" y="493320"/>
                </a:lnTo>
                <a:lnTo>
                  <a:pt x="3410209" y="452599"/>
                </a:lnTo>
                <a:lnTo>
                  <a:pt x="3389392" y="413112"/>
                </a:lnTo>
                <a:lnTo>
                  <a:pt x="3366492" y="374937"/>
                </a:lnTo>
                <a:lnTo>
                  <a:pt x="3341586" y="338150"/>
                </a:lnTo>
                <a:lnTo>
                  <a:pt x="3314751" y="302830"/>
                </a:lnTo>
                <a:lnTo>
                  <a:pt x="3286065" y="269052"/>
                </a:lnTo>
                <a:lnTo>
                  <a:pt x="3255605" y="236894"/>
                </a:lnTo>
                <a:lnTo>
                  <a:pt x="3223447" y="206434"/>
                </a:lnTo>
                <a:lnTo>
                  <a:pt x="3189669" y="177748"/>
                </a:lnTo>
                <a:lnTo>
                  <a:pt x="3154349" y="150913"/>
                </a:lnTo>
                <a:lnTo>
                  <a:pt x="3117562" y="126007"/>
                </a:lnTo>
                <a:lnTo>
                  <a:pt x="3079387" y="103107"/>
                </a:lnTo>
                <a:lnTo>
                  <a:pt x="3039900" y="82290"/>
                </a:lnTo>
                <a:lnTo>
                  <a:pt x="2999179" y="63633"/>
                </a:lnTo>
                <a:lnTo>
                  <a:pt x="2957301" y="47214"/>
                </a:lnTo>
                <a:lnTo>
                  <a:pt x="2914342" y="33109"/>
                </a:lnTo>
                <a:lnTo>
                  <a:pt x="2870381" y="21395"/>
                </a:lnTo>
                <a:lnTo>
                  <a:pt x="2825494" y="12150"/>
                </a:lnTo>
                <a:lnTo>
                  <a:pt x="2779758" y="5451"/>
                </a:lnTo>
                <a:lnTo>
                  <a:pt x="2733251" y="1375"/>
                </a:lnTo>
                <a:lnTo>
                  <a:pt x="2686050" y="0"/>
                </a:lnTo>
                <a:close/>
              </a:path>
            </a:pathLst>
          </a:custGeom>
          <a:solidFill>
            <a:srgbClr val="E2131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094345" rIns="0" bIns="0" rtlCol="0" vert="horz">
            <a:spAutoFit/>
          </a:bodyPr>
          <a:lstStyle/>
          <a:p>
            <a:pPr marL="3549015">
              <a:lnSpc>
                <a:spcPct val="100000"/>
              </a:lnSpc>
              <a:spcBef>
                <a:spcPts val="100"/>
              </a:spcBef>
            </a:pPr>
            <a:r>
              <a:rPr dirty="0" sz="9200">
                <a:solidFill>
                  <a:srgbClr val="000000"/>
                </a:solidFill>
              </a:rPr>
              <a:t>Thank</a:t>
            </a:r>
            <a:r>
              <a:rPr dirty="0" sz="9200" spc="-25">
                <a:solidFill>
                  <a:srgbClr val="000000"/>
                </a:solidFill>
              </a:rPr>
              <a:t> </a:t>
            </a:r>
            <a:r>
              <a:rPr dirty="0" sz="9200" spc="-990" b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dirty="0" sz="9200" spc="-60" b="0">
                <a:solidFill>
                  <a:srgbClr val="FFFFFF"/>
                </a:solidFill>
                <a:latin typeface="Times New Roman"/>
                <a:cs typeface="Times New Roman"/>
              </a:rPr>
              <a:t>ou</a:t>
            </a:r>
            <a:endParaRPr sz="9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162797" y="6500676"/>
            <a:ext cx="4846955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spc="-10" b="1">
                <a:solidFill>
                  <a:srgbClr val="FFFFFF"/>
                </a:solidFill>
                <a:latin typeface="Times New Roman"/>
                <a:cs typeface="Times New Roman"/>
                <a:hlinkClick r:id="rId3"/>
              </a:rPr>
              <a:t>https://www.mojarto.com/</a:t>
            </a:r>
            <a:endParaRPr sz="3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</dc:title>
  <dcterms:created xsi:type="dcterms:W3CDTF">2025-06-05T11:12:22Z</dcterms:created>
  <dcterms:modified xsi:type="dcterms:W3CDTF">2025-06-05T11:12:22Z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2025-06-05T00:00:00Z</vt:filetime>
  </property>
  <property fmtid="{D5CDD505-2E9C-101B-9397-08002B2CF9AE}" pid="3" name="Creator">
    <vt:lpwstr>Adobe Illustrator CC 23.0 (Windows)</vt:lpwstr>
  </property>
  <property fmtid="{D5CDD505-2E9C-101B-9397-08002B2CF9AE}" pid="4" name="LastSaved">
    <vt:filetime>2025-06-05T00:00:00Z</vt:filetime>
  </property>
  <property fmtid="{D5CDD505-2E9C-101B-9397-08002B2CF9AE}" pid="5" name="Producer">
    <vt:lpwstr>Adobe PDF library 15.00</vt:lpwstr>
  </property>
</Properties>
</file>