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_rels/presentation.xml.rels" ContentType="application/vnd.openxmlformats-package.relationships+xml"/>
  <Override PartName="/ppt/media/image1.jpeg" ContentType="image/jpeg"/>
  <Override PartName="/ppt/media/image2.jpeg" ContentType="image/jpeg"/>
  <Override PartName="/ppt/media/image3.jpeg" ContentType="image/jpeg"/>
  <Override PartName="/ppt/media/image4.jpeg" ContentType="image/jpeg"/>
  <Override PartName="/ppt/media/image5.jpeg" ContentType="image/jpeg"/>
  <Override PartName="/ppt/media/image6.jpeg" ContentType="image/jpeg"/>
  <Override PartName="/ppt/media/image7.jpeg" ContentType="image/jpe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8310834F-D89B-4B08-84F9-0F4A3C3797A3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r>
              <a:rPr b="0" lang="en-US" sz="4400" spc="-1" strike="noStrike">
                <a:solidFill>
                  <a:srgbClr val="000000"/>
                </a:solidFill>
                <a:latin typeface="Arial"/>
              </a:rPr>
              <a:t>Click to edit the title text format</a:t>
            </a: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pc="-1" strike="noStrike">
                <a:solidFill>
                  <a:srgbClr val="000000"/>
                </a:solidFill>
                <a:latin typeface="Arial"/>
              </a:rPr>
              <a:t>Click to edit the outline text format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800" spc="-1" strike="noStrike">
                <a:solidFill>
                  <a:srgbClr val="000000"/>
                </a:solidFill>
                <a:latin typeface="Arial"/>
              </a:rPr>
              <a:t>Second Outline Level</a:t>
            </a: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400" spc="-1" strike="noStrike">
                <a:solidFill>
                  <a:srgbClr val="000000"/>
                </a:solidFill>
                <a:latin typeface="Arial"/>
              </a:rPr>
              <a:t>Third Outline Level</a:t>
            </a:r>
            <a:endParaRPr b="0" lang="en-US" sz="24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Fourth Outline Level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Fifth Outline Level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Sixth Outline Level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Seventh Outline Level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504000" y="5165280"/>
            <a:ext cx="2348280" cy="390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buNone/>
              <a:defRPr b="0" lang="en-US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b="0" lang="en-US" sz="1400" spc="-1" strike="noStrike">
                <a:solidFill>
                  <a:srgbClr val="000000"/>
                </a:solidFill>
                <a:latin typeface="Times New Roman"/>
              </a:rPr>
              <a:t>&lt;date/time&gt;</a:t>
            </a:r>
            <a:endParaRPr b="0" lang="en-US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447360" y="5165280"/>
            <a:ext cx="3195000" cy="390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buNone/>
              <a:defRPr b="0" lang="en-US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en-US" sz="1400" spc="-1" strike="noStrike">
                <a:solidFill>
                  <a:srgbClr val="000000"/>
                </a:solidFill>
                <a:latin typeface="Times New Roman"/>
              </a:rPr>
              <a:t>&lt;footer&gt;</a:t>
            </a:r>
            <a:endParaRPr b="0" lang="en-US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7227360" y="5165280"/>
            <a:ext cx="2348280" cy="390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buNone/>
              <a:defRPr b="0" lang="en-US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r">
              <a:buNone/>
            </a:pPr>
            <a:fld id="{AA368640-6F9E-449F-ADB8-C0B31867C147}" type="slidenum">
              <a:rPr b="0" lang="en-US" sz="1400" spc="-1" strike="noStrike">
                <a:solidFill>
                  <a:srgbClr val="000000"/>
                </a:solidFill>
                <a:latin typeface="Times New Roman"/>
              </a:rPr>
              <a:t>&lt;number&gt;</a:t>
            </a:fld>
            <a:endParaRPr b="0" lang="en-US" sz="14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jpeg"/><Relationship Id="rId2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jpeg"/><Relationship Id="rId2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jpeg"/><Relationship Id="rId2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5.jpeg"/><Relationship Id="rId2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6.jpeg"/><Relationship Id="rId2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7.jpe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" descr=""/>
          <p:cNvPicPr/>
          <p:nvPr/>
        </p:nvPicPr>
        <p:blipFill>
          <a:blip r:embed="rId1"/>
          <a:stretch/>
        </p:blipFill>
        <p:spPr>
          <a:xfrm>
            <a:off x="360" y="360"/>
            <a:ext cx="10079640" cy="56696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" descr=""/>
          <p:cNvPicPr/>
          <p:nvPr/>
        </p:nvPicPr>
        <p:blipFill>
          <a:blip r:embed="rId1"/>
          <a:stretch/>
        </p:blipFill>
        <p:spPr>
          <a:xfrm>
            <a:off x="360" y="360"/>
            <a:ext cx="10079640" cy="56696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" descr=""/>
          <p:cNvPicPr/>
          <p:nvPr/>
        </p:nvPicPr>
        <p:blipFill>
          <a:blip r:embed="rId1"/>
          <a:stretch/>
        </p:blipFill>
        <p:spPr>
          <a:xfrm>
            <a:off x="360" y="360"/>
            <a:ext cx="10079640" cy="56696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" descr=""/>
          <p:cNvPicPr/>
          <p:nvPr/>
        </p:nvPicPr>
        <p:blipFill>
          <a:blip r:embed="rId1"/>
          <a:stretch/>
        </p:blipFill>
        <p:spPr>
          <a:xfrm>
            <a:off x="360" y="360"/>
            <a:ext cx="10079640" cy="56696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" descr=""/>
          <p:cNvPicPr/>
          <p:nvPr/>
        </p:nvPicPr>
        <p:blipFill>
          <a:blip r:embed="rId1"/>
          <a:stretch/>
        </p:blipFill>
        <p:spPr>
          <a:xfrm>
            <a:off x="0" y="360"/>
            <a:ext cx="10079640" cy="56696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" descr=""/>
          <p:cNvPicPr/>
          <p:nvPr/>
        </p:nvPicPr>
        <p:blipFill>
          <a:blip r:embed="rId1"/>
          <a:stretch/>
        </p:blipFill>
        <p:spPr>
          <a:xfrm>
            <a:off x="360" y="360"/>
            <a:ext cx="10079640" cy="56696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" descr=""/>
          <p:cNvPicPr/>
          <p:nvPr/>
        </p:nvPicPr>
        <p:blipFill>
          <a:blip r:embed="rId1"/>
          <a:stretch/>
        </p:blipFill>
        <p:spPr>
          <a:xfrm>
            <a:off x="360" y="360"/>
            <a:ext cx="10079640" cy="56696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</TotalTime>
  <Application>LibreOffice/24.2.7.2$Linux_X86_64 LibreOffice_project/420$Build-2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2026-06-26T05:28:22Z</dcterms:created>
  <dc:creator/>
  <dc:description/>
  <dc:language>en-US</dc:language>
  <cp:lastModifiedBy/>
  <dcterms:modified xsi:type="dcterms:W3CDTF">2026-06-26T05:31:30Z</dcterms:modified>
  <cp:revision>1</cp:revision>
  <dc:subject/>
  <dc:title/>
</cp:coreProperties>
</file>