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310834F-D89B-4B08-84F9-0F4A3C3797A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A368640-6F9E-449F-ADB8-C0B31867C147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 descr=""/>
          <p:cNvPicPr/>
          <p:nvPr/>
        </p:nvPicPr>
        <p:blipFill>
          <a:blip r:embed="rId1"/>
          <a:stretch/>
        </p:blipFill>
        <p:spPr>
          <a:xfrm>
            <a:off x="0" y="36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2026-06-26T05:28:22Z</dcterms:created>
  <dc:creator/>
  <dc:description/>
  <dc:language>en-US</dc:language>
  <cp:lastModifiedBy/>
  <dcterms:modified xsi:type="dcterms:W3CDTF">2026-06-26T05:31:30Z</dcterms:modified>
  <cp:revision>1</cp:revision>
  <dc:subject/>
  <dc:title/>
</cp:coreProperties>
</file>