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57" r:id="rId4"/>
    <p:sldId id="258" r:id="rId5"/>
    <p:sldId id="259" r:id="rId6"/>
    <p:sldId id="260" r:id="rId7"/>
    <p:sldId id="261" r:id="rId8"/>
    <p:sldId id="262"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10/31/2024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10/31/2024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10/31/2024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10/31/2024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jslimited.com/minor-works-construction-in-washington-d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jslimited.com/minor-works-construction-in-washington-d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ijslimited.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1614" y="2637914"/>
            <a:ext cx="8144134" cy="1373070"/>
          </a:xfrm>
        </p:spPr>
        <p:txBody>
          <a:bodyPr/>
          <a:lstStyle/>
          <a:p>
            <a:pPr algn="ctr"/>
            <a:r>
              <a:rPr lang="en-US" sz="3600" dirty="0">
                <a:latin typeface="Georgia" panose="02040502050405020303" pitchFamily="18" charset="0"/>
              </a:rPr>
              <a:t>What are the Reasons to Hire Commercial Cleaning Companies?</a:t>
            </a:r>
            <a:endParaRPr lang="en-IN" sz="3600" dirty="0">
              <a:latin typeface="Georgia" panose="02040502050405020303" pitchFamily="18" charset="0"/>
            </a:endParaRPr>
          </a:p>
        </p:txBody>
      </p:sp>
    </p:spTree>
    <p:extLst>
      <p:ext uri="{BB962C8B-B14F-4D97-AF65-F5344CB8AC3E}">
        <p14:creationId xmlns:p14="http://schemas.microsoft.com/office/powerpoint/2010/main" val="911615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35680" y="3326674"/>
            <a:ext cx="5303520" cy="584775"/>
          </a:xfrm>
          <a:prstGeom prst="rect">
            <a:avLst/>
          </a:prstGeom>
          <a:noFill/>
        </p:spPr>
        <p:txBody>
          <a:bodyPr wrap="square" rtlCol="0">
            <a:spAutoFit/>
          </a:bodyPr>
          <a:lstStyle/>
          <a:p>
            <a:pPr algn="ctr"/>
            <a:r>
              <a:rPr lang="en-US" sz="3200" dirty="0" smtClean="0">
                <a:latin typeface="Georgia" panose="02040502050405020303" pitchFamily="18" charset="0"/>
              </a:rPr>
              <a:t>THANKS FOR WATCHING</a:t>
            </a:r>
            <a:endParaRPr lang="en-IN" sz="3200" dirty="0">
              <a:latin typeface="Georgia" panose="02040502050405020303" pitchFamily="18" charset="0"/>
            </a:endParaRPr>
          </a:p>
        </p:txBody>
      </p:sp>
    </p:spTree>
    <p:extLst>
      <p:ext uri="{BB962C8B-B14F-4D97-AF65-F5344CB8AC3E}">
        <p14:creationId xmlns:p14="http://schemas.microsoft.com/office/powerpoint/2010/main" val="1187389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1254035"/>
            <a:ext cx="9875520" cy="4524315"/>
          </a:xfrm>
          <a:prstGeom prst="rect">
            <a:avLst/>
          </a:prstGeom>
          <a:noFill/>
        </p:spPr>
        <p:txBody>
          <a:bodyPr wrap="square" rtlCol="0">
            <a:spAutoFit/>
          </a:bodyPr>
          <a:lstStyle/>
          <a:p>
            <a:pPr algn="just"/>
            <a:r>
              <a:rPr lang="en-US" sz="2400" dirty="0">
                <a:latin typeface="Georgia" panose="02040502050405020303" pitchFamily="18" charset="0"/>
              </a:rPr>
              <a:t>Whether it is for your office or the place you live in, there are certain cleaning tasks that are out of the DIY reach. Sure, going DIY around your place is one of the most rewarding feelings ever. However, one should always know when to call in experts to avoid disaster.</a:t>
            </a:r>
          </a:p>
          <a:p>
            <a:pPr algn="just"/>
            <a:r>
              <a:rPr lang="en-US" sz="2400" dirty="0">
                <a:latin typeface="Georgia" panose="02040502050405020303" pitchFamily="18" charset="0"/>
              </a:rPr>
              <a:t>While tasks like quick vacuuming can be done by anyone, whenever you need a proper cleanup of the premises, employing professionals is your best bet. There are various benefits of commercial cleaning companies,</a:t>
            </a:r>
            <a:r>
              <a:rPr lang="en-US" sz="2400" b="1" dirty="0">
                <a:latin typeface="Georgia" panose="02040502050405020303" pitchFamily="18" charset="0"/>
              </a:rPr>
              <a:t> </a:t>
            </a:r>
            <a:r>
              <a:rPr lang="en-US" sz="2400" dirty="0">
                <a:latin typeface="Georgia" panose="02040502050405020303" pitchFamily="18" charset="0"/>
              </a:rPr>
              <a:t>such as thorough cleanup and saving you a lot of money in the long run,</a:t>
            </a:r>
          </a:p>
          <a:p>
            <a:pPr algn="just"/>
            <a:r>
              <a:rPr lang="en-US" sz="2400" dirty="0">
                <a:latin typeface="Georgia" panose="02040502050405020303" pitchFamily="18" charset="0"/>
              </a:rPr>
              <a:t>In this post, we will look at some of the biggest reasons you should avoid DIY and hire the experts.</a:t>
            </a:r>
          </a:p>
          <a:p>
            <a:pPr algn="just"/>
            <a:endParaRPr lang="en-IN" sz="2400" dirty="0">
              <a:latin typeface="Georgia" panose="02040502050405020303" pitchFamily="18" charset="0"/>
            </a:endParaRPr>
          </a:p>
        </p:txBody>
      </p:sp>
    </p:spTree>
    <p:extLst>
      <p:ext uri="{BB962C8B-B14F-4D97-AF65-F5344CB8AC3E}">
        <p14:creationId xmlns:p14="http://schemas.microsoft.com/office/powerpoint/2010/main" val="607646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Georgia" panose="02040502050405020303" pitchFamily="18" charset="0"/>
              </a:rPr>
              <a:t>Better </a:t>
            </a:r>
            <a:r>
              <a:rPr lang="en-IN" dirty="0" smtClean="0">
                <a:latin typeface="Georgia" panose="02040502050405020303" pitchFamily="18" charset="0"/>
              </a:rPr>
              <a:t>Productivity</a:t>
            </a:r>
            <a:endParaRPr lang="en-IN" dirty="0">
              <a:latin typeface="Georgia" panose="02040502050405020303" pitchFamily="18" charset="0"/>
            </a:endParaRPr>
          </a:p>
        </p:txBody>
      </p:sp>
      <p:sp>
        <p:nvSpPr>
          <p:cNvPr id="5" name="TextBox 4"/>
          <p:cNvSpPr txBox="1"/>
          <p:nvPr/>
        </p:nvSpPr>
        <p:spPr>
          <a:xfrm>
            <a:off x="680321" y="2386149"/>
            <a:ext cx="9944136" cy="2308324"/>
          </a:xfrm>
          <a:prstGeom prst="rect">
            <a:avLst/>
          </a:prstGeom>
          <a:noFill/>
        </p:spPr>
        <p:txBody>
          <a:bodyPr wrap="square" rtlCol="0">
            <a:spAutoFit/>
          </a:bodyPr>
          <a:lstStyle/>
          <a:p>
            <a:pPr algn="just"/>
            <a:r>
              <a:rPr lang="en-US" sz="2400" dirty="0">
                <a:latin typeface="Georgia" panose="02040502050405020303" pitchFamily="18" charset="0"/>
              </a:rPr>
              <a:t>The workers in your office are happier when the place they work is clean, free of dust, and fresh. The air should smell sweet, 1and ideally, it should be healthier to breathe. While a lot of companies acknowledge the need for consistent employee training and understand that a healthy company culture is crucial, very little thought gets paid for the most crucial factor in productivity- pure, clean air</a:t>
            </a:r>
            <a:r>
              <a:rPr lang="en-US" sz="2400" dirty="0" smtClean="0">
                <a:latin typeface="Georgia" panose="02040502050405020303" pitchFamily="18" charset="0"/>
              </a:rPr>
              <a:t>.</a:t>
            </a:r>
            <a:endParaRPr lang="en-US" sz="2400" dirty="0">
              <a:latin typeface="Georgia" panose="02040502050405020303" pitchFamily="18" charset="0"/>
            </a:endParaRPr>
          </a:p>
        </p:txBody>
      </p:sp>
    </p:spTree>
    <p:extLst>
      <p:ext uri="{BB962C8B-B14F-4D97-AF65-F5344CB8AC3E}">
        <p14:creationId xmlns:p14="http://schemas.microsoft.com/office/powerpoint/2010/main" val="1363711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56" y="1084153"/>
            <a:ext cx="9613861" cy="1080938"/>
          </a:xfrm>
        </p:spPr>
        <p:txBody>
          <a:bodyPr>
            <a:normAutofit fontScale="90000"/>
          </a:bodyPr>
          <a:lstStyle/>
          <a:p>
            <a:r>
              <a:rPr lang="en-IN" sz="4000" b="1" dirty="0">
                <a:latin typeface="Georgia" panose="02040502050405020303" pitchFamily="18" charset="0"/>
              </a:rPr>
              <a:t>Effort and </a:t>
            </a:r>
            <a:r>
              <a:rPr lang="en-IN" sz="4000" b="1" dirty="0" smtClean="0">
                <a:latin typeface="Georgia" panose="02040502050405020303" pitchFamily="18" charset="0"/>
              </a:rPr>
              <a:t>Time </a:t>
            </a:r>
            <a:r>
              <a:rPr lang="en-IN" sz="4000" b="1" dirty="0">
                <a:latin typeface="Georgia" panose="02040502050405020303" pitchFamily="18" charset="0"/>
              </a:rPr>
              <a:t>S</a:t>
            </a:r>
            <a:r>
              <a:rPr lang="en-IN" sz="4000" b="1" dirty="0" smtClean="0">
                <a:latin typeface="Georgia" panose="02040502050405020303" pitchFamily="18" charset="0"/>
              </a:rPr>
              <a:t>avings</a:t>
            </a:r>
            <a:r>
              <a:rPr lang="en-IN" dirty="0"/>
              <a:t/>
            </a:r>
            <a:br>
              <a:rPr lang="en-IN" dirty="0"/>
            </a:br>
            <a:r>
              <a:rPr lang="en-IN" dirty="0"/>
              <a:t/>
            </a:r>
            <a:br>
              <a:rPr lang="en-IN" dirty="0"/>
            </a:br>
            <a:endParaRPr lang="en-IN" dirty="0">
              <a:latin typeface="Georgia" panose="02040502050405020303" pitchFamily="18" charset="0"/>
            </a:endParaRPr>
          </a:p>
        </p:txBody>
      </p:sp>
      <p:sp>
        <p:nvSpPr>
          <p:cNvPr id="5" name="TextBox 4"/>
          <p:cNvSpPr txBox="1"/>
          <p:nvPr/>
        </p:nvSpPr>
        <p:spPr>
          <a:xfrm>
            <a:off x="480024" y="2255521"/>
            <a:ext cx="9944136" cy="3046988"/>
          </a:xfrm>
          <a:prstGeom prst="rect">
            <a:avLst/>
          </a:prstGeom>
          <a:noFill/>
        </p:spPr>
        <p:txBody>
          <a:bodyPr wrap="square" rtlCol="0">
            <a:spAutoFit/>
          </a:bodyPr>
          <a:lstStyle/>
          <a:p>
            <a:pPr algn="just"/>
            <a:r>
              <a:rPr lang="en-US" sz="2400" dirty="0">
                <a:latin typeface="Georgia" panose="02040502050405020303" pitchFamily="18" charset="0"/>
              </a:rPr>
              <a:t>One of the biggest benefits of employing expert cleaners is to have a pristine environment. Maintaining a clean workspace speaks a lot about your business. It also showcases a commitment to the well-being of your teams.</a:t>
            </a:r>
          </a:p>
          <a:p>
            <a:pPr algn="just"/>
            <a:r>
              <a:rPr lang="en-US" sz="2400" dirty="0">
                <a:latin typeface="Georgia" panose="02040502050405020303" pitchFamily="18" charset="0"/>
              </a:rPr>
              <a:t>Running a business is a very demanding task indeed. The last thing you would want is to burden the teams with the cleaning responsibility. Professional services save a lot of effort and time. It enables people to concentrate on their personal responsibilities.</a:t>
            </a:r>
          </a:p>
        </p:txBody>
      </p:sp>
    </p:spTree>
    <p:extLst>
      <p:ext uri="{BB962C8B-B14F-4D97-AF65-F5344CB8AC3E}">
        <p14:creationId xmlns:p14="http://schemas.microsoft.com/office/powerpoint/2010/main" val="3521921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64" y="1174583"/>
            <a:ext cx="9613861" cy="1080938"/>
          </a:xfrm>
        </p:spPr>
        <p:txBody>
          <a:bodyPr>
            <a:noAutofit/>
          </a:bodyPr>
          <a:lstStyle/>
          <a:p>
            <a:r>
              <a:rPr lang="en-IN" b="1" dirty="0">
                <a:latin typeface="Georgia" panose="02040502050405020303" pitchFamily="18" charset="0"/>
              </a:rPr>
              <a:t>Saving the </a:t>
            </a:r>
            <a:r>
              <a:rPr lang="en-IN" b="1" dirty="0">
                <a:latin typeface="Georgia" panose="02040502050405020303" pitchFamily="18" charset="0"/>
              </a:rPr>
              <a:t>B</a:t>
            </a:r>
            <a:r>
              <a:rPr lang="en-IN" b="1" dirty="0" smtClean="0">
                <a:latin typeface="Georgia" panose="02040502050405020303" pitchFamily="18" charset="0"/>
              </a:rPr>
              <a:t>usiness Reputation</a:t>
            </a:r>
            <a:r>
              <a:rPr lang="en-IN" dirty="0">
                <a:latin typeface="Georgia" panose="02040502050405020303" pitchFamily="18" charset="0"/>
              </a:rPr>
              <a:t/>
            </a:r>
            <a:br>
              <a:rPr lang="en-IN" dirty="0">
                <a:latin typeface="Georgia" panose="02040502050405020303" pitchFamily="18" charset="0"/>
              </a:rPr>
            </a:br>
            <a:r>
              <a:rPr lang="en-IN" dirty="0">
                <a:latin typeface="Georgia" panose="02040502050405020303" pitchFamily="18" charset="0"/>
              </a:rPr>
              <a:t/>
            </a:r>
            <a:br>
              <a:rPr lang="en-IN" dirty="0">
                <a:latin typeface="Georgia" panose="02040502050405020303" pitchFamily="18" charset="0"/>
              </a:rPr>
            </a:br>
            <a:endParaRPr lang="en-IN" dirty="0">
              <a:latin typeface="Georgia" panose="02040502050405020303" pitchFamily="18" charset="0"/>
            </a:endParaRPr>
          </a:p>
        </p:txBody>
      </p:sp>
      <p:sp>
        <p:nvSpPr>
          <p:cNvPr id="5" name="TextBox 4"/>
          <p:cNvSpPr txBox="1"/>
          <p:nvPr/>
        </p:nvSpPr>
        <p:spPr>
          <a:xfrm>
            <a:off x="480024" y="2255521"/>
            <a:ext cx="10127016" cy="2308324"/>
          </a:xfrm>
          <a:prstGeom prst="rect">
            <a:avLst/>
          </a:prstGeom>
          <a:noFill/>
        </p:spPr>
        <p:txBody>
          <a:bodyPr wrap="square" rtlCol="0">
            <a:spAutoFit/>
          </a:bodyPr>
          <a:lstStyle/>
          <a:p>
            <a:pPr algn="just"/>
            <a:r>
              <a:rPr lang="en-US" sz="2400" dirty="0">
                <a:latin typeface="Georgia" panose="02040502050405020303" pitchFamily="18" charset="0"/>
              </a:rPr>
              <a:t>The primary advantage to reap from </a:t>
            </a:r>
            <a:r>
              <a:rPr lang="en-US" sz="2400" b="1" dirty="0">
                <a:latin typeface="Georgia" panose="02040502050405020303" pitchFamily="18" charset="0"/>
                <a:hlinkClick r:id="rId2"/>
              </a:rPr>
              <a:t>commercial cleaning contracts</a:t>
            </a:r>
            <a:r>
              <a:rPr lang="en-US" sz="2400" b="1" dirty="0">
                <a:latin typeface="Georgia" panose="02040502050405020303" pitchFamily="18" charset="0"/>
              </a:rPr>
              <a:t> </a:t>
            </a:r>
            <a:r>
              <a:rPr lang="en-US" sz="2400" dirty="0">
                <a:latin typeface="Georgia" panose="02040502050405020303" pitchFamily="18" charset="0"/>
              </a:rPr>
              <a:t>is the brand reputation. You may save the business’s name and image by maintaining a clean space.</a:t>
            </a:r>
          </a:p>
          <a:p>
            <a:pPr algn="just"/>
            <a:r>
              <a:rPr lang="en-US" sz="2400" dirty="0">
                <a:latin typeface="Georgia" panose="02040502050405020303" pitchFamily="18" charset="0"/>
              </a:rPr>
              <a:t>Make sure to leave a clean and neat impression on your future clients. And one of the best things that can help you with that cause is a clean office.</a:t>
            </a:r>
          </a:p>
        </p:txBody>
      </p:sp>
    </p:spTree>
    <p:extLst>
      <p:ext uri="{BB962C8B-B14F-4D97-AF65-F5344CB8AC3E}">
        <p14:creationId xmlns:p14="http://schemas.microsoft.com/office/powerpoint/2010/main" val="3210704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64" y="1174583"/>
            <a:ext cx="9613861" cy="1080938"/>
          </a:xfrm>
        </p:spPr>
        <p:txBody>
          <a:bodyPr>
            <a:noAutofit/>
          </a:bodyPr>
          <a:lstStyle/>
          <a:p>
            <a:r>
              <a:rPr lang="en-IN" b="1" dirty="0">
                <a:latin typeface="Georgia" panose="02040502050405020303" pitchFamily="18" charset="0"/>
              </a:rPr>
              <a:t>Saving the </a:t>
            </a:r>
            <a:r>
              <a:rPr lang="en-IN" b="1" dirty="0">
                <a:latin typeface="Georgia" panose="02040502050405020303" pitchFamily="18" charset="0"/>
              </a:rPr>
              <a:t>B</a:t>
            </a:r>
            <a:r>
              <a:rPr lang="en-IN" b="1" dirty="0" smtClean="0">
                <a:latin typeface="Georgia" panose="02040502050405020303" pitchFamily="18" charset="0"/>
              </a:rPr>
              <a:t>usiness Reputation</a:t>
            </a:r>
            <a:r>
              <a:rPr lang="en-IN" dirty="0">
                <a:latin typeface="Georgia" panose="02040502050405020303" pitchFamily="18" charset="0"/>
              </a:rPr>
              <a:t/>
            </a:r>
            <a:br>
              <a:rPr lang="en-IN" dirty="0">
                <a:latin typeface="Georgia" panose="02040502050405020303" pitchFamily="18" charset="0"/>
              </a:rPr>
            </a:br>
            <a:r>
              <a:rPr lang="en-IN" dirty="0">
                <a:latin typeface="Georgia" panose="02040502050405020303" pitchFamily="18" charset="0"/>
              </a:rPr>
              <a:t/>
            </a:r>
            <a:br>
              <a:rPr lang="en-IN" dirty="0">
                <a:latin typeface="Georgia" panose="02040502050405020303" pitchFamily="18" charset="0"/>
              </a:rPr>
            </a:br>
            <a:endParaRPr lang="en-IN" dirty="0">
              <a:latin typeface="Georgia" panose="02040502050405020303" pitchFamily="18" charset="0"/>
            </a:endParaRPr>
          </a:p>
        </p:txBody>
      </p:sp>
      <p:sp>
        <p:nvSpPr>
          <p:cNvPr id="5" name="TextBox 4"/>
          <p:cNvSpPr txBox="1"/>
          <p:nvPr/>
        </p:nvSpPr>
        <p:spPr>
          <a:xfrm>
            <a:off x="480024" y="2255521"/>
            <a:ext cx="10127016" cy="2308324"/>
          </a:xfrm>
          <a:prstGeom prst="rect">
            <a:avLst/>
          </a:prstGeom>
          <a:noFill/>
        </p:spPr>
        <p:txBody>
          <a:bodyPr wrap="square" rtlCol="0">
            <a:spAutoFit/>
          </a:bodyPr>
          <a:lstStyle/>
          <a:p>
            <a:pPr algn="just"/>
            <a:r>
              <a:rPr lang="en-US" sz="2400" dirty="0">
                <a:latin typeface="Georgia" panose="02040502050405020303" pitchFamily="18" charset="0"/>
              </a:rPr>
              <a:t>The primary advantage to reap from </a:t>
            </a:r>
            <a:r>
              <a:rPr lang="en-US" sz="2400" b="1" dirty="0">
                <a:latin typeface="Georgia" panose="02040502050405020303" pitchFamily="18" charset="0"/>
                <a:hlinkClick r:id="rId2"/>
              </a:rPr>
              <a:t>commercial cleaning contracts</a:t>
            </a:r>
            <a:r>
              <a:rPr lang="en-US" sz="2400" b="1" dirty="0">
                <a:latin typeface="Georgia" panose="02040502050405020303" pitchFamily="18" charset="0"/>
              </a:rPr>
              <a:t> </a:t>
            </a:r>
            <a:r>
              <a:rPr lang="en-US" sz="2400" dirty="0">
                <a:latin typeface="Georgia" panose="02040502050405020303" pitchFamily="18" charset="0"/>
              </a:rPr>
              <a:t>is the brand reputation. You may save the business’s name and image by maintaining a clean space.</a:t>
            </a:r>
          </a:p>
          <a:p>
            <a:pPr algn="just"/>
            <a:r>
              <a:rPr lang="en-US" sz="2400" dirty="0">
                <a:latin typeface="Georgia" panose="02040502050405020303" pitchFamily="18" charset="0"/>
              </a:rPr>
              <a:t>Make sure to leave a clean and neat impression on your future clients. And one of the best things that can help you with that cause is a clean office.</a:t>
            </a:r>
          </a:p>
        </p:txBody>
      </p:sp>
    </p:spTree>
    <p:extLst>
      <p:ext uri="{BB962C8B-B14F-4D97-AF65-F5344CB8AC3E}">
        <p14:creationId xmlns:p14="http://schemas.microsoft.com/office/powerpoint/2010/main" val="3986718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64" y="1174583"/>
            <a:ext cx="9613861" cy="1080938"/>
          </a:xfrm>
        </p:spPr>
        <p:txBody>
          <a:bodyPr>
            <a:noAutofit/>
          </a:bodyPr>
          <a:lstStyle/>
          <a:p>
            <a:r>
              <a:rPr lang="en-IN" b="1" dirty="0">
                <a:latin typeface="Georgia" panose="02040502050405020303" pitchFamily="18" charset="0"/>
              </a:rPr>
              <a:t>Enhancing the </a:t>
            </a:r>
            <a:r>
              <a:rPr lang="en-IN" b="1" dirty="0" smtClean="0">
                <a:latin typeface="Georgia" panose="02040502050405020303" pitchFamily="18" charset="0"/>
              </a:rPr>
              <a:t>Company's </a:t>
            </a:r>
            <a:r>
              <a:rPr lang="en-IN" b="1" dirty="0">
                <a:latin typeface="Georgia" panose="02040502050405020303" pitchFamily="18" charset="0"/>
              </a:rPr>
              <a:t>A</a:t>
            </a:r>
            <a:r>
              <a:rPr lang="en-IN" b="1" dirty="0" smtClean="0">
                <a:latin typeface="Georgia" panose="02040502050405020303" pitchFamily="18" charset="0"/>
              </a:rPr>
              <a:t>ppearance</a:t>
            </a:r>
            <a:r>
              <a:rPr lang="en-IN" dirty="0">
                <a:latin typeface="Georgia" panose="02040502050405020303" pitchFamily="18" charset="0"/>
              </a:rPr>
              <a:t/>
            </a:r>
            <a:br>
              <a:rPr lang="en-IN" dirty="0">
                <a:latin typeface="Georgia" panose="02040502050405020303" pitchFamily="18" charset="0"/>
              </a:rPr>
            </a:br>
            <a:r>
              <a:rPr lang="en-IN" dirty="0">
                <a:latin typeface="Georgia" panose="02040502050405020303" pitchFamily="18" charset="0"/>
              </a:rPr>
              <a:t/>
            </a:r>
            <a:br>
              <a:rPr lang="en-IN" dirty="0">
                <a:latin typeface="Georgia" panose="02040502050405020303" pitchFamily="18" charset="0"/>
              </a:rPr>
            </a:br>
            <a:endParaRPr lang="en-IN" dirty="0">
              <a:latin typeface="Georgia" panose="02040502050405020303" pitchFamily="18" charset="0"/>
            </a:endParaRPr>
          </a:p>
        </p:txBody>
      </p:sp>
      <p:sp>
        <p:nvSpPr>
          <p:cNvPr id="5" name="TextBox 4"/>
          <p:cNvSpPr txBox="1"/>
          <p:nvPr/>
        </p:nvSpPr>
        <p:spPr>
          <a:xfrm>
            <a:off x="480024" y="2255521"/>
            <a:ext cx="10127016" cy="3046988"/>
          </a:xfrm>
          <a:prstGeom prst="rect">
            <a:avLst/>
          </a:prstGeom>
          <a:noFill/>
        </p:spPr>
        <p:txBody>
          <a:bodyPr wrap="square" rtlCol="0">
            <a:spAutoFit/>
          </a:bodyPr>
          <a:lstStyle/>
          <a:p>
            <a:r>
              <a:rPr lang="en-US" sz="2400" dirty="0"/>
              <a:t>It is crucial to present a business as smart and professional. By employing an expert cleaning service, an organization will not only look clean, but it will also look receptive and professional.</a:t>
            </a:r>
          </a:p>
          <a:p>
            <a:pPr algn="just"/>
            <a:r>
              <a:rPr lang="en-US" sz="2400" dirty="0">
                <a:latin typeface="Georgia" panose="02040502050405020303" pitchFamily="18" charset="0"/>
              </a:rPr>
              <a:t>There is no one who wishes to do business in an old, dusty, and dirty environment. Keeping a clean environment will make the clients comfortable and assist in securing money and trust. By employing a professional cleaning service, organizations can make sure that the office space is healthy, clean and professional ahead of a crucial meeting.</a:t>
            </a:r>
          </a:p>
        </p:txBody>
      </p:sp>
    </p:spTree>
    <p:extLst>
      <p:ext uri="{BB962C8B-B14F-4D97-AF65-F5344CB8AC3E}">
        <p14:creationId xmlns:p14="http://schemas.microsoft.com/office/powerpoint/2010/main" val="3877193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64" y="1174583"/>
            <a:ext cx="9613861" cy="1080938"/>
          </a:xfrm>
        </p:spPr>
        <p:txBody>
          <a:bodyPr>
            <a:noAutofit/>
          </a:bodyPr>
          <a:lstStyle/>
          <a:p>
            <a:r>
              <a:rPr lang="en-IN" b="1" dirty="0">
                <a:latin typeface="Georgia" panose="02040502050405020303" pitchFamily="18" charset="0"/>
              </a:rPr>
              <a:t>Wrapping Up</a:t>
            </a:r>
            <a:r>
              <a:rPr lang="en-IN" dirty="0">
                <a:latin typeface="Georgia" panose="02040502050405020303" pitchFamily="18" charset="0"/>
              </a:rPr>
              <a:t/>
            </a:r>
            <a:br>
              <a:rPr lang="en-IN" dirty="0">
                <a:latin typeface="Georgia" panose="02040502050405020303" pitchFamily="18" charset="0"/>
              </a:rPr>
            </a:br>
            <a:r>
              <a:rPr lang="en-IN" dirty="0">
                <a:latin typeface="Georgia" panose="02040502050405020303" pitchFamily="18" charset="0"/>
              </a:rPr>
              <a:t/>
            </a:r>
            <a:br>
              <a:rPr lang="en-IN" dirty="0">
                <a:latin typeface="Georgia" panose="02040502050405020303" pitchFamily="18" charset="0"/>
              </a:rPr>
            </a:br>
            <a:endParaRPr lang="en-IN" dirty="0">
              <a:latin typeface="Georgia" panose="02040502050405020303" pitchFamily="18" charset="0"/>
            </a:endParaRPr>
          </a:p>
        </p:txBody>
      </p:sp>
      <p:sp>
        <p:nvSpPr>
          <p:cNvPr id="5" name="TextBox 4"/>
          <p:cNvSpPr txBox="1"/>
          <p:nvPr/>
        </p:nvSpPr>
        <p:spPr>
          <a:xfrm>
            <a:off x="480024" y="2255521"/>
            <a:ext cx="10127016" cy="2677656"/>
          </a:xfrm>
          <a:prstGeom prst="rect">
            <a:avLst/>
          </a:prstGeom>
          <a:noFill/>
        </p:spPr>
        <p:txBody>
          <a:bodyPr wrap="square" rtlCol="0">
            <a:spAutoFit/>
          </a:bodyPr>
          <a:lstStyle/>
          <a:p>
            <a:pPr algn="just"/>
            <a:r>
              <a:rPr lang="en-US" sz="2400" dirty="0">
                <a:latin typeface="Georgia" panose="02040502050405020303" pitchFamily="18" charset="0"/>
              </a:rPr>
              <a:t>In contrast to what a lot of people believe, hiring commercial cleaning companies</a:t>
            </a:r>
            <a:r>
              <a:rPr lang="en-US" sz="2400" b="1" dirty="0">
                <a:latin typeface="Georgia" panose="02040502050405020303" pitchFamily="18" charset="0"/>
              </a:rPr>
              <a:t> </a:t>
            </a:r>
            <a:r>
              <a:rPr lang="en-US" sz="2400" dirty="0">
                <a:latin typeface="Georgia" panose="02040502050405020303" pitchFamily="18" charset="0"/>
              </a:rPr>
              <a:t>are a cost-efficient choice. This is especially true when you consider the tools and equipment.</a:t>
            </a:r>
          </a:p>
          <a:p>
            <a:pPr algn="just"/>
            <a:r>
              <a:rPr lang="en-US" sz="2400" dirty="0">
                <a:latin typeface="Georgia" panose="02040502050405020303" pitchFamily="18" charset="0"/>
              </a:rPr>
              <a:t>Restaurants, pharmaceuticals, and other commercial spaces need to be compliant with hygiene standards. It is where the cleaning companies shine the most!</a:t>
            </a:r>
          </a:p>
          <a:p>
            <a:pPr algn="just"/>
            <a:r>
              <a:rPr lang="en-US" sz="2400" dirty="0">
                <a:latin typeface="Georgia" panose="02040502050405020303" pitchFamily="18" charset="0"/>
              </a:rPr>
              <a:t>When you hire a service, make sure to take a look at their ratings online.</a:t>
            </a:r>
          </a:p>
        </p:txBody>
      </p:sp>
    </p:spTree>
    <p:extLst>
      <p:ext uri="{BB962C8B-B14F-4D97-AF65-F5344CB8AC3E}">
        <p14:creationId xmlns:p14="http://schemas.microsoft.com/office/powerpoint/2010/main" val="328385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Georgia" panose="02040502050405020303" pitchFamily="18" charset="0"/>
              </a:rPr>
              <a:t>CONTACT US</a:t>
            </a:r>
            <a:endParaRPr lang="en-IN" dirty="0">
              <a:latin typeface="Georgia" panose="02040502050405020303" pitchFamily="18" charset="0"/>
            </a:endParaRPr>
          </a:p>
        </p:txBody>
      </p:sp>
      <p:sp>
        <p:nvSpPr>
          <p:cNvPr id="3" name="TextBox 2"/>
          <p:cNvSpPr txBox="1"/>
          <p:nvPr/>
        </p:nvSpPr>
        <p:spPr>
          <a:xfrm>
            <a:off x="1746919" y="2751909"/>
            <a:ext cx="7480663" cy="3416320"/>
          </a:xfrm>
          <a:prstGeom prst="rect">
            <a:avLst/>
          </a:prstGeom>
          <a:noFill/>
        </p:spPr>
        <p:txBody>
          <a:bodyPr wrap="square" rtlCol="0">
            <a:spAutoFit/>
          </a:bodyPr>
          <a:lstStyle/>
          <a:p>
            <a:pPr algn="ctr"/>
            <a:r>
              <a:rPr lang="en-US" sz="2400" dirty="0">
                <a:latin typeface="Georgia" panose="02040502050405020303" pitchFamily="18" charset="0"/>
              </a:rPr>
              <a:t>Company Name : IJS Limited Contractors</a:t>
            </a:r>
          </a:p>
          <a:p>
            <a:pPr algn="ctr"/>
            <a:r>
              <a:rPr lang="en-US" sz="2400" dirty="0">
                <a:latin typeface="Georgia" panose="02040502050405020303" pitchFamily="18" charset="0"/>
              </a:rPr>
              <a:t>Address : 2004 Rhode Island Ave Ne Washington DC 20018 suite 400</a:t>
            </a:r>
          </a:p>
          <a:p>
            <a:pPr algn="ctr"/>
            <a:r>
              <a:rPr lang="en-US" sz="2400" dirty="0">
                <a:latin typeface="Georgia" panose="02040502050405020303" pitchFamily="18" charset="0"/>
              </a:rPr>
              <a:t>Country : USA</a:t>
            </a:r>
          </a:p>
          <a:p>
            <a:pPr algn="ctr"/>
            <a:r>
              <a:rPr lang="en-US" sz="2400" dirty="0">
                <a:latin typeface="Georgia" panose="02040502050405020303" pitchFamily="18" charset="0"/>
              </a:rPr>
              <a:t>Phone/Mobile No. 2025505352</a:t>
            </a:r>
          </a:p>
          <a:p>
            <a:pPr algn="ctr"/>
            <a:r>
              <a:rPr lang="en-US" sz="2400" dirty="0">
                <a:latin typeface="Georgia" panose="02040502050405020303" pitchFamily="18" charset="0"/>
              </a:rPr>
              <a:t>Business Email ID : contact@ijslimited.com</a:t>
            </a:r>
          </a:p>
          <a:p>
            <a:pPr algn="ctr"/>
            <a:r>
              <a:rPr lang="en-US" sz="2400" dirty="0">
                <a:latin typeface="Georgia" panose="02040502050405020303" pitchFamily="18" charset="0"/>
              </a:rPr>
              <a:t>Website : </a:t>
            </a:r>
            <a:r>
              <a:rPr lang="en-US" sz="2400" dirty="0">
                <a:latin typeface="Georgia" panose="02040502050405020303" pitchFamily="18" charset="0"/>
                <a:hlinkClick r:id="rId2"/>
              </a:rPr>
              <a:t>https://</a:t>
            </a:r>
            <a:r>
              <a:rPr lang="en-US" sz="2400" dirty="0" smtClean="0">
                <a:latin typeface="Georgia" panose="02040502050405020303" pitchFamily="18" charset="0"/>
                <a:hlinkClick r:id="rId2"/>
              </a:rPr>
              <a:t>www.ijslimited.com</a:t>
            </a:r>
            <a:endParaRPr lang="en-US" sz="2400" dirty="0" smtClean="0">
              <a:latin typeface="Georgia" panose="02040502050405020303" pitchFamily="18" charset="0"/>
            </a:endParaRPr>
          </a:p>
          <a:p>
            <a:pPr algn="ctr"/>
            <a:endParaRPr lang="en-US" sz="2400" dirty="0">
              <a:latin typeface="Georgia" panose="02040502050405020303" pitchFamily="18" charset="0"/>
            </a:endParaRPr>
          </a:p>
          <a:p>
            <a:pPr algn="ctr"/>
            <a:endParaRPr lang="en-IN" sz="2400" dirty="0">
              <a:latin typeface="Georgia" panose="02040502050405020303" pitchFamily="18" charset="0"/>
            </a:endParaRPr>
          </a:p>
        </p:txBody>
      </p:sp>
    </p:spTree>
    <p:extLst>
      <p:ext uri="{BB962C8B-B14F-4D97-AF65-F5344CB8AC3E}">
        <p14:creationId xmlns:p14="http://schemas.microsoft.com/office/powerpoint/2010/main" val="89803536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15</TotalTime>
  <Words>451</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Georgia</vt:lpstr>
      <vt:lpstr>Trebuchet MS</vt:lpstr>
      <vt:lpstr>Berlin</vt:lpstr>
      <vt:lpstr>What are the Reasons to Hire Commercial Cleaning Companies?</vt:lpstr>
      <vt:lpstr>PowerPoint Presentation</vt:lpstr>
      <vt:lpstr>Better Productivity</vt:lpstr>
      <vt:lpstr>Effort and Time Savings  </vt:lpstr>
      <vt:lpstr>Saving the Business Reputation  </vt:lpstr>
      <vt:lpstr>Saving the Business Reputation  </vt:lpstr>
      <vt:lpstr>Enhancing the Company's Appearance  </vt:lpstr>
      <vt:lpstr>Wrapping Up  </vt:lpstr>
      <vt:lpstr>CONTACT US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Reasons to Hire Commercial Cleaning Companies?</dc:title>
  <dc:creator>Microsoft account</dc:creator>
  <cp:lastModifiedBy>Microsoft account</cp:lastModifiedBy>
  <cp:revision>2</cp:revision>
  <dcterms:created xsi:type="dcterms:W3CDTF">2024-10-31T04:12:33Z</dcterms:created>
  <dcterms:modified xsi:type="dcterms:W3CDTF">2024-10-31T04:27:47Z</dcterms:modified>
</cp:coreProperties>
</file>