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0885" t="0" r="-20885"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43759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This requires comprehending your target audience, their needs, and their online habits. By aligning your website's design and functionality with your business goals, you create a powerful tool for growth.</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Enhancing User Experience for Optimal Conversions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User experience (UX) plays a crucial role in website success. A well-designed website should be easy to navigate, visually appealing, and provide valuable information quickly. A positive user experience on your site increases the likelihood of users staying longer, exploring more content, and ultimately becoming customers.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Strategic website development focuses on creating intuitive user interfaces, optimizing site speed, and ensuring mobile responsiveness, all of which contribute to a seamless and enjoyable user experience.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Leveraging SEO for Increased Visibility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SEO is crucial for generating organic (non-paid) traffic to your website. By implementing SEO best practices during the design and development process, you can improve your website's ranking in search engine results pages (SERPs). This increased visibility leads to more potential customers discovering your business online. Strategic website development incorporates keyword research, on-page optimization, and technical SEO elements to maximize your website's search engine performance.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Building a Scalable and Future-Proof Platform</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Business growth necessitates a website that can adapt and scale alongside it. Investing in strategic website development ensures that your platform is built on a robust and scalable foundation. This allows you to easily add new features, expand your content, and accommodate increasing traffic without compromising performance. A future-proof website is an investment in your business's long-term success.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Measuring Results and Continuous Improvement</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 strategic approach to website design and development also involves establishing key performance indicators (KPIs) and tracking website analytics. Monitoring metrics like website traffic, conversion rates, and user behavior provides valuable insights into areas of success and areas needing improvement. This data-driven approach allows for continuous optimization and ensures that your website remains a powerful tool for achieving your business goals.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conclusion, strategic website design and development services are not just about creating a visually appealing website; they are about building a powerful online platform that drives tangible business results.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840748"/>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By aligning your website with your objectives, enhancing user experience, leveraging SEO, and building a scalable platform, you can achieve your business goals and thrive in the digital age.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756" t="0" r="-1756"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9524" y="289405"/>
            <a:ext cx="14316875" cy="6728450"/>
          </a:xfrm>
          <a:custGeom>
            <a:avLst/>
            <a:gdLst/>
            <a:ahLst/>
            <a:cxnLst/>
            <a:rect r="r" b="b" t="t" l="l"/>
            <a:pathLst>
              <a:path h="6728450" w="14316875">
                <a:moveTo>
                  <a:pt x="0" y="0"/>
                </a:moveTo>
                <a:lnTo>
                  <a:pt x="14316876" y="0"/>
                </a:lnTo>
                <a:lnTo>
                  <a:pt x="14316876" y="6728450"/>
                </a:lnTo>
                <a:lnTo>
                  <a:pt x="0" y="6728450"/>
                </a:lnTo>
                <a:lnTo>
                  <a:pt x="0" y="0"/>
                </a:lnTo>
                <a:close/>
              </a:path>
            </a:pathLst>
          </a:custGeom>
          <a:blipFill>
            <a:blip r:embed="rId2"/>
            <a:stretch>
              <a:fillRect l="0" t="-14282" r="0" b="-5289"/>
            </a:stretch>
          </a:blipFill>
        </p:spPr>
      </p:sp>
      <p:sp>
        <p:nvSpPr>
          <p:cNvPr name="TextBox 3" id="3"/>
          <p:cNvSpPr txBox="true"/>
          <p:nvPr/>
        </p:nvSpPr>
        <p:spPr>
          <a:xfrm rot="0">
            <a:off x="13962"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Navigating the Digital Frontier: Your Guide to Online Success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61120" y="265382"/>
            <a:ext cx="14307783" cy="6993735"/>
          </a:xfrm>
          <a:custGeom>
            <a:avLst/>
            <a:gdLst/>
            <a:ahLst/>
            <a:cxnLst/>
            <a:rect r="r" b="b" t="t" l="l"/>
            <a:pathLst>
              <a:path h="6993735" w="14307783">
                <a:moveTo>
                  <a:pt x="0" y="0"/>
                </a:moveTo>
                <a:lnTo>
                  <a:pt x="14307784" y="0"/>
                </a:lnTo>
                <a:lnTo>
                  <a:pt x="14307784" y="6993735"/>
                </a:lnTo>
                <a:lnTo>
                  <a:pt x="0" y="6993735"/>
                </a:lnTo>
                <a:lnTo>
                  <a:pt x="0" y="0"/>
                </a:lnTo>
                <a:close/>
              </a:path>
            </a:pathLst>
          </a:custGeom>
          <a:blipFill>
            <a:blip r:embed="rId2"/>
            <a:stretch>
              <a:fillRect l="0" t="-50967" r="0" b="-53612"/>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The digital age has brought about a fundamental transformation in how we live, work, and interact.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7425" y="326936"/>
            <a:ext cx="14251007" cy="6316207"/>
          </a:xfrm>
          <a:custGeom>
            <a:avLst/>
            <a:gdLst/>
            <a:ahLst/>
            <a:cxnLst/>
            <a:rect r="r" b="b" t="t" l="l"/>
            <a:pathLst>
              <a:path h="6316207" w="14251007">
                <a:moveTo>
                  <a:pt x="0" y="0"/>
                </a:moveTo>
                <a:lnTo>
                  <a:pt x="14251007" y="0"/>
                </a:lnTo>
                <a:lnTo>
                  <a:pt x="14251007" y="6316207"/>
                </a:lnTo>
                <a:lnTo>
                  <a:pt x="0" y="6316207"/>
                </a:lnTo>
                <a:lnTo>
                  <a:pt x="0" y="0"/>
                </a:lnTo>
                <a:close/>
              </a:path>
            </a:pathLst>
          </a:custGeom>
          <a:blipFill>
            <a:blip r:embed="rId2"/>
            <a:stretch>
              <a:fillRect l="-10934" t="-10619" r="-10934" b="0"/>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Our lives, work, and interactions have been revolutionized by the digital age. This guide will help you navigate the digital frontier and achieve online success.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8009" y="321771"/>
            <a:ext cx="14224601" cy="6907267"/>
          </a:xfrm>
          <a:custGeom>
            <a:avLst/>
            <a:gdLst/>
            <a:ahLst/>
            <a:cxnLst/>
            <a:rect r="r" b="b" t="t" l="l"/>
            <a:pathLst>
              <a:path h="6907267" w="14224601">
                <a:moveTo>
                  <a:pt x="0" y="0"/>
                </a:moveTo>
                <a:lnTo>
                  <a:pt x="14224601" y="0"/>
                </a:lnTo>
                <a:lnTo>
                  <a:pt x="14224601" y="6907267"/>
                </a:lnTo>
                <a:lnTo>
                  <a:pt x="0" y="6907267"/>
                </a:lnTo>
                <a:lnTo>
                  <a:pt x="0" y="0"/>
                </a:lnTo>
                <a:close/>
              </a:path>
            </a:pathLst>
          </a:custGeom>
          <a:blipFill>
            <a:blip r:embed="rId2"/>
            <a:stretch>
              <a:fillRect l="0" t="-24929" r="0" b="-11217"/>
            </a:stretch>
          </a:blipFill>
        </p:spPr>
      </p:sp>
      <p:sp>
        <p:nvSpPr>
          <p:cNvPr name="TextBox 3" id="3"/>
          <p:cNvSpPr txBox="true"/>
          <p:nvPr/>
        </p:nvSpPr>
        <p:spPr>
          <a:xfrm rot="0">
            <a:off x="26310" y="7802430"/>
            <a:ext cx="18288000" cy="16137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Understanding the Digital Landscape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digital landscape is constantly evolving. New technologies, platforms, and trends emerge regularly. To succeed online, it is essential to stay informed about the latest developments. This includes understanding how people use the internet, what platforms are popular, and what content resonates with audiences.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Building a Strong Online Presence</a:t>
            </a:r>
          </a:p>
          <a:p>
            <a:pPr algn="ctr">
              <a:lnSpc>
                <a:spcPts val="4373"/>
              </a:lnSpc>
            </a:pPr>
            <a:r>
              <a:rPr lang="en-US" sz="2733">
                <a:solidFill>
                  <a:srgbClr val="000000"/>
                </a:solidFill>
                <a:latin typeface="Canva Sans"/>
                <a:ea typeface="Canva Sans"/>
                <a:cs typeface="Canva Sans"/>
                <a:sym typeface="Canva Sans"/>
              </a:rPr>
              <a:t>A strong online presence is crucial for both personal and professional growth. This involves creating and maintaining profiles on social media platforms, building a website or blog, and engaging with your audience. It is important to project a positive and professional image online and to be mindful of your online reputation.</a:t>
            </a:r>
          </a:p>
          <a:p>
            <a:pPr algn="ctr">
              <a:lnSpc>
                <a:spcPts val="4373"/>
              </a:lnSpc>
            </a:pP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78604"/>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a:t>
            </a:r>
            <a:r>
              <a:rPr lang="en-US" sz="2733">
                <a:solidFill>
                  <a:srgbClr val="000000"/>
                </a:solidFill>
                <a:latin typeface="Canva Sans"/>
                <a:ea typeface="Canva Sans"/>
                <a:cs typeface="Canva Sans"/>
                <a:sym typeface="Canva Sans"/>
              </a:rPr>
              <a:t>Leveraging Digital Tools and Technologies</a:t>
            </a:r>
          </a:p>
          <a:p>
            <a:pPr algn="ctr">
              <a:lnSpc>
                <a:spcPts val="4373"/>
              </a:lnSpc>
            </a:pPr>
            <a:r>
              <a:rPr lang="en-US" sz="2733">
                <a:solidFill>
                  <a:srgbClr val="000000"/>
                </a:solidFill>
                <a:latin typeface="Canva Sans"/>
                <a:ea typeface="Canva Sans"/>
                <a:cs typeface="Canva Sans"/>
                <a:sym typeface="Canva Sans"/>
              </a:rPr>
              <a:t>There are a wealth of digital tools and technologies available to help you achieve your goals. These encompass productivity tools, communication platforms, and content creation software. By leveraging these tools effectively, you can increase your efficiency, productivity, and creativity.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Protecting Yourself Online</a:t>
            </a:r>
          </a:p>
          <a:p>
            <a:pPr algn="ctr">
              <a:lnSpc>
                <a:spcPts val="4373"/>
              </a:lnSpc>
            </a:pPr>
            <a:r>
              <a:rPr lang="en-US" sz="2733">
                <a:solidFill>
                  <a:srgbClr val="000000"/>
                </a:solidFill>
                <a:latin typeface="Canva Sans"/>
                <a:ea typeface="Canva Sans"/>
                <a:cs typeface="Canva Sans"/>
                <a:sym typeface="Canva Sans"/>
              </a:rPr>
              <a:t>The digital world also presents risks. It is important to be aware of online threats, such as cyberbullying, phishing scams, and identity theft. Taking steps to protect yourself online, such as using strong passwords and being mindful of what information you share, is essential.</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Ethical Considerations in the Digital Age</a:t>
            </a:r>
          </a:p>
          <a:p>
            <a:pPr algn="ctr">
              <a:lnSpc>
                <a:spcPts val="4373"/>
              </a:lnSpc>
            </a:pPr>
            <a:r>
              <a:rPr lang="en-US" sz="2733">
                <a:solidFill>
                  <a:srgbClr val="000000"/>
                </a:solidFill>
                <a:latin typeface="Canva Sans"/>
                <a:ea typeface="Canva Sans"/>
                <a:cs typeface="Canva Sans"/>
                <a:sym typeface="Canva Sans"/>
              </a:rPr>
              <a:t>As you navigate the digital frontier, it is important to consider the ethical implications of your actions. This includes respecting intellectual property rights, protecting user privacy, and promoting responsible online behavior.</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By following these guidelines, you can successfully navigate the digital frontier and achieve your online goals. Remember to stay informed, build a strong online presence, leverage digital tools, protect yourself online, and consider the ethical implications of your actions.</a:t>
            </a:r>
          </a:p>
        </p:txBody>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Achieve Your Business Goals with Strategic Website Design and Development Services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 today's digital world, a robust online presence is not a luxury but a requirement. Your website serves as the digital face of your business, often being the first point of contact for potential customers. Strategic website design and development can be the key to unlocking your business's full potential and achieving your specific goals. This article explores how investing in professional website services can drive tangible results.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Aligning Website Design with Business Objectives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A successful website isn't just about aesthetics; it's about functionality and achieving specific business objectives. Whether your goal is to generate leads, increase sales, build brand awareness, or provide customer support, your website must be strategically designed to facilitate these outcomes.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DAGZEvGm9Xw</dc:identifier>
  <dcterms:modified xsi:type="dcterms:W3CDTF">2011-08-01T06:04:30Z</dcterms:modified>
  <cp:revision>1</cp:revision>
  <dc:title>Navigating the Digital Frontier: Your Guide to Online Success</dc:title>
</cp:coreProperties>
</file>