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nva Sans Bold" charset="1" panose="020B0803030501040103"/>
      <p:regular r:id="rId22"/>
    </p:embeddedFont>
    <p:embeddedFont>
      <p:font typeface="Canva Sans" charset="1" panose="020B05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9185" t="0" r="-9185"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22260"/>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Accessibility is Essential Accessibility is a key element of inclusive web design. Websites should be designed so that all users, including those with disabilities, can access and navigate them easily. This includes using proper color contrast, adding alt text to images, and ensuring compatibility with screen readers. Accessibility is also important for SEO, as search engines value well-structured, inclusive websites.</a:t>
            </a:r>
          </a:p>
          <a:p>
            <a:pPr algn="ctr">
              <a:lnSpc>
                <a:spcPts val="4373"/>
              </a:lnSpc>
              <a:spcBef>
                <a:spcPct val="0"/>
              </a:spcBef>
            </a:pPr>
            <a:r>
              <a:rPr lang="en-US" sz="2733">
                <a:solidFill>
                  <a:srgbClr val="000000"/>
                </a:solidFill>
                <a:latin typeface="Canva Sans"/>
                <a:ea typeface="Canva Sans"/>
                <a:cs typeface="Canva Sans"/>
                <a:sym typeface="Canva Sans"/>
              </a:rPr>
              <a:t>Best Practices for Website Design and Development</a:t>
            </a:r>
          </a:p>
          <a:p>
            <a:pPr algn="ctr">
              <a:lnSpc>
                <a:spcPts val="4373"/>
              </a:lnSpc>
              <a:spcBef>
                <a:spcPct val="0"/>
              </a:spcBef>
            </a:pPr>
            <a:r>
              <a:rPr lang="en-US" sz="2733">
                <a:solidFill>
                  <a:srgbClr val="000000"/>
                </a:solidFill>
                <a:latin typeface="Canva Sans"/>
                <a:ea typeface="Canva Sans"/>
                <a:cs typeface="Canva Sans"/>
                <a:sym typeface="Canva Sans"/>
              </a:rPr>
              <a:t>Clear Navigation and Structure A clean and intuitive navigation system helps users find information quickly. Use simple and consistent menus, clearly labeled links, and easy-to-follow hierarchies to guide visitors through the site.</a:t>
            </a:r>
          </a:p>
          <a:p>
            <a:pPr algn="ctr">
              <a:lnSpc>
                <a:spcPts val="4373"/>
              </a:lnSpc>
              <a:spcBef>
                <a:spcPct val="0"/>
              </a:spcBef>
            </a:pPr>
            <a:r>
              <a:rPr lang="en-US" sz="2733">
                <a:solidFill>
                  <a:srgbClr val="000000"/>
                </a:solidFill>
                <a:latin typeface="Canva Sans"/>
                <a:ea typeface="Canva Sans"/>
                <a:cs typeface="Canva Sans"/>
                <a:sym typeface="Canva Sans"/>
              </a:rPr>
              <a:t>Optimized Content Layout Content should be well-organized, scannable, and easy to read. Use a mix of text, images, and videos to engage users and break up large blocks of text.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68977"/>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Hierarchical headings, bullet points, and concise paragraphs make the content more digestible.</a:t>
            </a:r>
          </a:p>
          <a:p>
            <a:pPr algn="ctr">
              <a:lnSpc>
                <a:spcPts val="3821"/>
              </a:lnSpc>
              <a:spcBef>
                <a:spcPct val="0"/>
              </a:spcBef>
            </a:pPr>
            <a:r>
              <a:rPr lang="en-US" sz="2729">
                <a:solidFill>
                  <a:srgbClr val="000000"/>
                </a:solidFill>
                <a:latin typeface="Canva Sans"/>
                <a:ea typeface="Canva Sans"/>
                <a:cs typeface="Canva Sans"/>
                <a:sym typeface="Canva Sans"/>
              </a:rPr>
              <a:t>SEO and Content Strategy A great website is of no use if it doesn’t show up in search engine results. Implement SEO best practices, such as optimizing metadata, using descriptive alt text, and incorporating relevant keywords naturally into the content. A solid content strategy that aligns with your audience’s interests and needs is also crucial.</a:t>
            </a:r>
          </a:p>
          <a:p>
            <a:pPr algn="ctr">
              <a:lnSpc>
                <a:spcPts val="3821"/>
              </a:lnSpc>
              <a:spcBef>
                <a:spcPct val="0"/>
              </a:spcBef>
            </a:pPr>
            <a:r>
              <a:rPr lang="en-US" sz="2729">
                <a:solidFill>
                  <a:srgbClr val="000000"/>
                </a:solidFill>
                <a:latin typeface="Canva Sans"/>
                <a:ea typeface="Canva Sans"/>
                <a:cs typeface="Canva Sans"/>
                <a:sym typeface="Canva Sans"/>
              </a:rPr>
              <a:t>Security and Privacy Websites must be secure to protect user data and comply with privacy regulations. Implement SSL certificates, secure payment gateways, and regular updates to prevent vulnerabilities. Additionally, make sure your privacy policy is clear and transparent about how user data is handled.</a:t>
            </a:r>
          </a:p>
          <a:p>
            <a:pPr algn="ctr">
              <a:lnSpc>
                <a:spcPts val="3821"/>
              </a:lnSpc>
              <a:spcBef>
                <a:spcPct val="0"/>
              </a:spcBef>
            </a:pPr>
            <a:r>
              <a:rPr lang="en-US" sz="2729">
                <a:solidFill>
                  <a:srgbClr val="000000"/>
                </a:solidFill>
                <a:latin typeface="Canva Sans"/>
                <a:ea typeface="Canva Sans"/>
                <a:cs typeface="Canva Sans"/>
                <a:sym typeface="Canva Sans"/>
              </a:rPr>
              <a:t>Emerging Trends in Website Design and Development for 2025</a:t>
            </a:r>
          </a:p>
          <a:p>
            <a:pPr algn="ctr">
              <a:lnSpc>
                <a:spcPts val="3821"/>
              </a:lnSpc>
              <a:spcBef>
                <a:spcPct val="0"/>
              </a:spcBef>
            </a:pPr>
            <a:r>
              <a:rPr lang="en-US" sz="2729">
                <a:solidFill>
                  <a:srgbClr val="000000"/>
                </a:solidFill>
                <a:latin typeface="Canva Sans"/>
                <a:ea typeface="Canva Sans"/>
                <a:cs typeface="Canva Sans"/>
                <a:sym typeface="Canva Sans"/>
              </a:rPr>
              <a:t>AI-Powered Personalization Artificial Intelligence (AI) is revolutionizing website design and user experience.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984242"/>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AI allows for hyper-personalized content delivery, recommendations, and automated chat support. Websites will increasingly use AI to adapt the user journey based on individual preferences, behavior, and past interactions, creating a more customized and engaging experience.</a:t>
            </a:r>
          </a:p>
          <a:p>
            <a:pPr algn="ctr">
              <a:lnSpc>
                <a:spcPts val="3821"/>
              </a:lnSpc>
              <a:spcBef>
                <a:spcPct val="0"/>
              </a:spcBef>
            </a:pPr>
            <a:r>
              <a:rPr lang="en-US" sz="2729">
                <a:solidFill>
                  <a:srgbClr val="000000"/>
                </a:solidFill>
                <a:latin typeface="Canva Sans"/>
                <a:ea typeface="Canva Sans"/>
                <a:cs typeface="Canva Sans"/>
                <a:sym typeface="Canva Sans"/>
              </a:rPr>
              <a:t>Voice Search Optimization With the rise of smart speakers and voice assistants, voice search is becoming a significant driver of traffic. Optimizing websites for voice search requires focusing on natural language and long-tail keywords. Developers must also ensure fast load times and content that answers user queries concisely and accurately.</a:t>
            </a:r>
          </a:p>
          <a:p>
            <a:pPr algn="ctr">
              <a:lnSpc>
                <a:spcPts val="3821"/>
              </a:lnSpc>
              <a:spcBef>
                <a:spcPct val="0"/>
              </a:spcBef>
            </a:pPr>
            <a:r>
              <a:rPr lang="en-US" sz="2729">
                <a:solidFill>
                  <a:srgbClr val="000000"/>
                </a:solidFill>
                <a:latin typeface="Canva Sans"/>
                <a:ea typeface="Canva Sans"/>
                <a:cs typeface="Canva Sans"/>
                <a:sym typeface="Canva Sans"/>
              </a:rPr>
              <a:t>Interactive and Immersive Web Design As web technologies like WebGL and AR/VR evolve, interactive and immersive experiences are gaining popularity.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Websites will increasingly incorporate 3D elements, animations, and virtual try-ons, offering users a more engaging and interactive way to interact with content.</a:t>
            </a:r>
          </a:p>
          <a:p>
            <a:pPr algn="ctr">
              <a:lnSpc>
                <a:spcPts val="3821"/>
              </a:lnSpc>
              <a:spcBef>
                <a:spcPct val="0"/>
              </a:spcBef>
            </a:pPr>
            <a:r>
              <a:rPr lang="en-US" sz="2729">
                <a:solidFill>
                  <a:srgbClr val="000000"/>
                </a:solidFill>
                <a:latin typeface="Canva Sans"/>
                <a:ea typeface="Canva Sans"/>
                <a:cs typeface="Canva Sans"/>
                <a:sym typeface="Canva Sans"/>
              </a:rPr>
              <a:t>Dark Mode Design Dark mode is becoming a popular trend for user interfaces, and its adoption on websites is expected to grow in 2025. Dark mode not only reduces eye strain but also extends battery life on devices with OLED screens. Offering users the option to switch between light and dark mode can enhance their browsing experience.</a:t>
            </a:r>
          </a:p>
          <a:p>
            <a:pPr algn="ctr">
              <a:lnSpc>
                <a:spcPts val="3821"/>
              </a:lnSpc>
              <a:spcBef>
                <a:spcPct val="0"/>
              </a:spcBef>
            </a:pPr>
            <a:r>
              <a:rPr lang="en-US" sz="2729">
                <a:solidFill>
                  <a:srgbClr val="000000"/>
                </a:solidFill>
                <a:latin typeface="Canva Sans"/>
                <a:ea typeface="Canva Sans"/>
                <a:cs typeface="Canva Sans"/>
                <a:sym typeface="Canva Sans"/>
              </a:rPr>
              <a:t>Sustainability and Eco-Friendly Web Design As sustainability becomes more important to consumers, websites will need to prioritize eco-friendly design practices.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984242"/>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This includes reducing the carbon footprint of web hosting, optimizing server performance, and using energy-efficient technologies.</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In 2025, website design and development will continue to evolve, but the core principles of user-centered design, performance optimization, and accessibility will remain the foundation of successful websites. By following key strategies, adopting best practices, and keeping an eye on emerging trends like AI-powered personalization and voice search optimization, businesses can ensure their websites stay ahead of the competition. Whether you’re building a website for the first time or revamping an existing one, keeping these principles in mind will help create a powerful, future-proof online presence.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0" t="-14482" r="0" b="-14482"/>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40633" y="368333"/>
            <a:ext cx="14345024" cy="5018374"/>
          </a:xfrm>
          <a:custGeom>
            <a:avLst/>
            <a:gdLst/>
            <a:ahLst/>
            <a:cxnLst/>
            <a:rect r="r" b="b" t="t" l="l"/>
            <a:pathLst>
              <a:path h="5018374" w="14345024">
                <a:moveTo>
                  <a:pt x="0" y="0"/>
                </a:moveTo>
                <a:lnTo>
                  <a:pt x="14345024" y="0"/>
                </a:lnTo>
                <a:lnTo>
                  <a:pt x="14345024" y="5018375"/>
                </a:lnTo>
                <a:lnTo>
                  <a:pt x="0" y="5018375"/>
                </a:lnTo>
                <a:lnTo>
                  <a:pt x="0" y="0"/>
                </a:lnTo>
                <a:close/>
              </a:path>
            </a:pathLst>
          </a:custGeom>
          <a:blipFill>
            <a:blip r:embed="rId2"/>
            <a:stretch>
              <a:fillRect l="0" t="-33897" r="0" b="-61683"/>
            </a:stretch>
          </a:blipFill>
        </p:spPr>
      </p:sp>
      <p:sp>
        <p:nvSpPr>
          <p:cNvPr name="TextBox 3" id="3"/>
          <p:cNvSpPr txBox="true"/>
          <p:nvPr/>
        </p:nvSpPr>
        <p:spPr>
          <a:xfrm rot="0">
            <a:off x="0" y="7545035"/>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Maximizing User Experience: How Website Design and Development Impact Your Brand’s Success in the Digital World</a:t>
            </a:r>
          </a:p>
          <a:p>
            <a:pPr algn="ctr">
              <a:lnSpc>
                <a:spcPts val="4373"/>
              </a:lnSpc>
              <a:spcBef>
                <a:spcPct val="0"/>
              </a:spcBef>
            </a:pPr>
            <a:r>
              <a:rPr lang="en-US" sz="2733">
                <a:solidFill>
                  <a:srgbClr val="000000"/>
                </a:solidFill>
                <a:latin typeface="Canva Sans"/>
                <a:ea typeface="Canva Sans"/>
                <a:cs typeface="Canva Sans"/>
                <a:sym typeface="Canva Sans"/>
              </a:rPr>
              <a:t>In today’s digital world, a website is often the first point of contact between a brand and its audience.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79302" y="411448"/>
            <a:ext cx="14271420" cy="4307436"/>
          </a:xfrm>
          <a:custGeom>
            <a:avLst/>
            <a:gdLst/>
            <a:ahLst/>
            <a:cxnLst/>
            <a:rect r="r" b="b" t="t" l="l"/>
            <a:pathLst>
              <a:path h="4307436" w="14271420">
                <a:moveTo>
                  <a:pt x="0" y="0"/>
                </a:moveTo>
                <a:lnTo>
                  <a:pt x="14271420" y="0"/>
                </a:lnTo>
                <a:lnTo>
                  <a:pt x="14271420" y="4307436"/>
                </a:lnTo>
                <a:lnTo>
                  <a:pt x="0" y="4307436"/>
                </a:lnTo>
                <a:lnTo>
                  <a:pt x="0" y="0"/>
                </a:lnTo>
                <a:close/>
              </a:path>
            </a:pathLst>
          </a:custGeom>
          <a:blipFill>
            <a:blip r:embed="rId2"/>
            <a:stretch>
              <a:fillRect l="0" t="-18171" r="0" b="-47489"/>
            </a:stretch>
          </a:blipFill>
        </p:spPr>
      </p:sp>
      <p:sp>
        <p:nvSpPr>
          <p:cNvPr name="TextBox 3" id="3"/>
          <p:cNvSpPr txBox="true"/>
          <p:nvPr/>
        </p:nvSpPr>
        <p:spPr>
          <a:xfrm rot="0">
            <a:off x="0" y="6379522"/>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way your website is designed and developed plays a crucial role in shaping user experience (UX), which directly impacts how visitors perceive your brand. A seamless, engaging, and user-friendly website can boost customer satisfaction, retention, and ultimately, your business success.</a:t>
            </a:r>
          </a:p>
          <a:p>
            <a:pPr algn="ctr">
              <a:lnSpc>
                <a:spcPts val="4373"/>
              </a:lnSpc>
              <a:spcBef>
                <a:spcPct val="0"/>
              </a:spcBef>
            </a:pPr>
            <a:r>
              <a:rPr lang="en-US" sz="2733">
                <a:solidFill>
                  <a:srgbClr val="000000"/>
                </a:solidFill>
                <a:latin typeface="Canva Sans"/>
                <a:ea typeface="Canva Sans"/>
                <a:cs typeface="Canva Sans"/>
                <a:sym typeface="Canva Sans"/>
              </a:rPr>
              <a:t>The Role of Website Design in User Experience</a:t>
            </a:r>
          </a:p>
          <a:p>
            <a:pPr algn="ctr">
              <a:lnSpc>
                <a:spcPts val="4373"/>
              </a:lnSpc>
              <a:spcBef>
                <a:spcPct val="0"/>
              </a:spcBef>
            </a:pPr>
            <a:r>
              <a:rPr lang="en-US" sz="2733">
                <a:solidFill>
                  <a:srgbClr val="000000"/>
                </a:solidFill>
                <a:latin typeface="Canva Sans"/>
                <a:ea typeface="Canva Sans"/>
                <a:cs typeface="Canva Sans"/>
                <a:sym typeface="Canva Sans"/>
              </a:rPr>
              <a:t>Website design is about creating an interface that is visually appealing and easy to navigate.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74097" y="413741"/>
            <a:ext cx="14655521" cy="4513326"/>
          </a:xfrm>
          <a:custGeom>
            <a:avLst/>
            <a:gdLst/>
            <a:ahLst/>
            <a:cxnLst/>
            <a:rect r="r" b="b" t="t" l="l"/>
            <a:pathLst>
              <a:path h="4513326" w="14655521">
                <a:moveTo>
                  <a:pt x="0" y="0"/>
                </a:moveTo>
                <a:lnTo>
                  <a:pt x="14655521" y="0"/>
                </a:lnTo>
                <a:lnTo>
                  <a:pt x="14655521" y="4513327"/>
                </a:lnTo>
                <a:lnTo>
                  <a:pt x="0" y="4513327"/>
                </a:lnTo>
                <a:lnTo>
                  <a:pt x="0" y="0"/>
                </a:lnTo>
                <a:close/>
              </a:path>
            </a:pathLst>
          </a:custGeom>
          <a:blipFill>
            <a:blip r:embed="rId2"/>
            <a:stretch>
              <a:fillRect l="0" t="-5508" r="0" b="-64967"/>
            </a:stretch>
          </a:blipFill>
        </p:spPr>
      </p:sp>
      <p:sp>
        <p:nvSpPr>
          <p:cNvPr name="TextBox 3" id="3"/>
          <p:cNvSpPr txBox="true"/>
          <p:nvPr/>
        </p:nvSpPr>
        <p:spPr>
          <a:xfrm rot="0">
            <a:off x="0" y="7168808"/>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well-designed website helps users find what they need quickly and intuitively. Elements like color schemes, typography, and imagery should align with your brand identity and guide the user through the site in a way that feels natural.</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66504" y="352385"/>
            <a:ext cx="14523325" cy="4451871"/>
          </a:xfrm>
          <a:custGeom>
            <a:avLst/>
            <a:gdLst/>
            <a:ahLst/>
            <a:cxnLst/>
            <a:rect r="r" b="b" t="t" l="l"/>
            <a:pathLst>
              <a:path h="4451871" w="14523325">
                <a:moveTo>
                  <a:pt x="0" y="0"/>
                </a:moveTo>
                <a:lnTo>
                  <a:pt x="14523325" y="0"/>
                </a:lnTo>
                <a:lnTo>
                  <a:pt x="14523325" y="4451871"/>
                </a:lnTo>
                <a:lnTo>
                  <a:pt x="0" y="4451871"/>
                </a:lnTo>
                <a:lnTo>
                  <a:pt x="0" y="0"/>
                </a:lnTo>
                <a:close/>
              </a:path>
            </a:pathLst>
          </a:custGeom>
          <a:blipFill>
            <a:blip r:embed="rId2"/>
            <a:stretch>
              <a:fillRect l="0" t="-45505" r="0" b="-63825"/>
            </a:stretch>
          </a:blipFill>
        </p:spPr>
      </p:sp>
      <p:sp>
        <p:nvSpPr>
          <p:cNvPr name="TextBox 3" id="3"/>
          <p:cNvSpPr txBox="true"/>
          <p:nvPr/>
        </p:nvSpPr>
        <p:spPr>
          <a:xfrm rot="0">
            <a:off x="0" y="7037261"/>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Good design also ensures accessibility, making sure that all visitors, regardless of ability, can easily access and use your website. A clean, organized layout with clear calls to action enhances the user experience, reducing frustration and encouraging visitors to stay longer.</a:t>
            </a:r>
          </a:p>
          <a:p>
            <a:pPr algn="ctr">
              <a:lnSpc>
                <a:spcPts val="4373"/>
              </a:lnSpc>
              <a:spcBef>
                <a:spcPct val="0"/>
              </a:spcBef>
            </a:pPr>
            <a:r>
              <a:rPr lang="en-US" sz="2733">
                <a:solidFill>
                  <a:srgbClr val="000000"/>
                </a:solidFill>
                <a:latin typeface="Canva Sans"/>
                <a:ea typeface="Canva Sans"/>
                <a:cs typeface="Canva Sans"/>
                <a:sym typeface="Canva Sans"/>
              </a:rPr>
              <a:t>The Role of Website Development in User Experience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90712"/>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While design lays the foundation for the website’s look and feel, development ensures that everything works smoothly under the hood. Website development involves coding and configuring features to make sure the site functions as intended. This includes fast load times, mobile responsiveness, security, and bug-free performance.</a:t>
            </a:r>
          </a:p>
          <a:p>
            <a:pPr algn="ctr">
              <a:lnSpc>
                <a:spcPts val="4373"/>
              </a:lnSpc>
              <a:spcBef>
                <a:spcPct val="0"/>
              </a:spcBef>
            </a:pPr>
            <a:r>
              <a:rPr lang="en-US" sz="2733">
                <a:solidFill>
                  <a:srgbClr val="000000"/>
                </a:solidFill>
                <a:latin typeface="Canva Sans"/>
                <a:ea typeface="Canva Sans"/>
                <a:cs typeface="Canva Sans"/>
                <a:sym typeface="Canva Sans"/>
              </a:rPr>
              <a:t>Technical issues, like slow loading times or broken links, can frustrate users and cause them to leave your site. On the other hand, a well-developed website ensures that users have a smooth and enjoyable experience, whether they’re browsing on a desktop, tablet, or smartphone.</a:t>
            </a:r>
          </a:p>
          <a:p>
            <a:pPr algn="ctr">
              <a:lnSpc>
                <a:spcPts val="4373"/>
              </a:lnSpc>
              <a:spcBef>
                <a:spcPct val="0"/>
              </a:spcBef>
            </a:pPr>
            <a:r>
              <a:rPr lang="en-US" sz="2733">
                <a:solidFill>
                  <a:srgbClr val="000000"/>
                </a:solidFill>
                <a:latin typeface="Canva Sans"/>
                <a:ea typeface="Canva Sans"/>
                <a:cs typeface="Canva Sans"/>
                <a:sym typeface="Canva Sans"/>
              </a:rPr>
              <a:t>How They Work Together</a:t>
            </a:r>
          </a:p>
          <a:p>
            <a:pPr algn="ctr">
              <a:lnSpc>
                <a:spcPts val="4373"/>
              </a:lnSpc>
              <a:spcBef>
                <a:spcPct val="0"/>
              </a:spcBef>
            </a:pPr>
            <a:r>
              <a:rPr lang="en-US" sz="2733">
                <a:solidFill>
                  <a:srgbClr val="000000"/>
                </a:solidFill>
                <a:latin typeface="Canva Sans"/>
                <a:ea typeface="Canva Sans"/>
                <a:cs typeface="Canva Sans"/>
                <a:sym typeface="Canva Sans"/>
              </a:rPr>
              <a:t>Design and development must complement each other to create a positive user experience. For example, a beautiful design will fall flat if the website is difficult to navigate or doesn’t work on mobile devices.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2497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Similarly, a perfectly functional website with a poor design will drive users away due to confusion or lack of visual appeal.</a:t>
            </a:r>
          </a:p>
          <a:p>
            <a:pPr algn="ctr">
              <a:lnSpc>
                <a:spcPts val="4373"/>
              </a:lnSpc>
              <a:spcBef>
                <a:spcPct val="0"/>
              </a:spcBef>
            </a:pPr>
            <a:r>
              <a:rPr lang="en-US" sz="2733">
                <a:solidFill>
                  <a:srgbClr val="000000"/>
                </a:solidFill>
                <a:latin typeface="Canva Sans"/>
                <a:ea typeface="Canva Sans"/>
                <a:cs typeface="Canva Sans"/>
                <a:sym typeface="Canva Sans"/>
              </a:rPr>
              <a:t>Both elements must work in harmony to ensure that visitors not only stay on your website but also engage with your brand. From the layout to the loading speed, every detail matters in crafting an experience that supports your business goals.</a:t>
            </a:r>
          </a:p>
          <a:p>
            <a:pPr algn="ctr">
              <a:lnSpc>
                <a:spcPts val="4373"/>
              </a:lnSpc>
              <a:spcBef>
                <a:spcPct val="0"/>
              </a:spcBef>
            </a:pPr>
            <a:r>
              <a:rPr lang="en-US" sz="2733">
                <a:solidFill>
                  <a:srgbClr val="000000"/>
                </a:solidFill>
                <a:latin typeface="Canva Sans"/>
                <a:ea typeface="Canva Sans"/>
                <a:cs typeface="Canva Sans"/>
                <a:sym typeface="Canva Sans"/>
              </a:rPr>
              <a:t>The Bottom Line</a:t>
            </a:r>
          </a:p>
          <a:p>
            <a:pPr algn="ctr">
              <a:lnSpc>
                <a:spcPts val="4373"/>
              </a:lnSpc>
              <a:spcBef>
                <a:spcPct val="0"/>
              </a:spcBef>
            </a:pPr>
            <a:r>
              <a:rPr lang="en-US" sz="2733">
                <a:solidFill>
                  <a:srgbClr val="000000"/>
                </a:solidFill>
                <a:latin typeface="Canva Sans"/>
                <a:ea typeface="Canva Sans"/>
                <a:cs typeface="Canva Sans"/>
                <a:sym typeface="Canva Sans"/>
              </a:rPr>
              <a:t>Maximizing user experience through effective website design and development is essential to your brand’s success in the digital world. A well-designed, properly developed website can attract, engage, and retain customers, while a poor user experience can harm your reputation and drive potential clients away. By focusing on both design and development, businesses can create a seamless, enjoyable experience that reflects their brand and leaves a lasting positive impression on users.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43331"/>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Ultimate Guide to Website Design and Development: Key Strategies, Best Practices, and Emerging Trends for 2025</a:t>
            </a:r>
          </a:p>
          <a:p>
            <a:pPr algn="ctr">
              <a:lnSpc>
                <a:spcPts val="4373"/>
              </a:lnSpc>
              <a:spcBef>
                <a:spcPct val="0"/>
              </a:spcBef>
            </a:pPr>
            <a:r>
              <a:rPr lang="en-US" sz="2733">
                <a:solidFill>
                  <a:srgbClr val="000000"/>
                </a:solidFill>
                <a:latin typeface="Canva Sans"/>
                <a:ea typeface="Canva Sans"/>
                <a:cs typeface="Canva Sans"/>
                <a:sym typeface="Canva Sans"/>
              </a:rPr>
              <a:t>As the digital landscape evolves, the importance of a well-designed and well-developed website continues to grow. Whether you're a business owner, marketer, or web developer, staying ahead of the curve is crucial for ensuring your website is competitive, functional, and engaging. This ultimate guide will walk you through the key strategies, best practices, and emerging trends in website design and development for 2025.</a:t>
            </a:r>
          </a:p>
          <a:p>
            <a:pPr algn="ctr">
              <a:lnSpc>
                <a:spcPts val="4373"/>
              </a:lnSpc>
              <a:spcBef>
                <a:spcPct val="0"/>
              </a:spcBef>
            </a:pPr>
            <a:r>
              <a:rPr lang="en-US" sz="2733">
                <a:solidFill>
                  <a:srgbClr val="000000"/>
                </a:solidFill>
                <a:latin typeface="Canva Sans"/>
                <a:ea typeface="Canva Sans"/>
                <a:cs typeface="Canva Sans"/>
                <a:sym typeface="Canva Sans"/>
              </a:rPr>
              <a:t>Key Strategies for Successful Website Design and Development</a:t>
            </a:r>
          </a:p>
          <a:p>
            <a:pPr algn="ctr">
              <a:lnSpc>
                <a:spcPts val="4373"/>
              </a:lnSpc>
              <a:spcBef>
                <a:spcPct val="0"/>
              </a:spcBef>
            </a:pPr>
            <a:r>
              <a:rPr lang="en-US" sz="2733">
                <a:solidFill>
                  <a:srgbClr val="000000"/>
                </a:solidFill>
                <a:latin typeface="Canva Sans"/>
                <a:ea typeface="Canva Sans"/>
                <a:cs typeface="Canva Sans"/>
                <a:sym typeface="Canva Sans"/>
              </a:rPr>
              <a:t>User-Centered Design (UCD) The foundation of modern website design and development is putting the user first. UCD ensures that every decision—from layout and colors to navigation and functionality—is driven by the needs and expectations of your target audience.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01189"/>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Understanding user behavior, preferences, and pain points is essential for creating a site that not only looks good but also provides a seamless experience.</a:t>
            </a:r>
          </a:p>
          <a:p>
            <a:pPr algn="ctr">
              <a:lnSpc>
                <a:spcPts val="4373"/>
              </a:lnSpc>
              <a:spcBef>
                <a:spcPct val="0"/>
              </a:spcBef>
            </a:pPr>
            <a:r>
              <a:rPr lang="en-US" sz="2733">
                <a:solidFill>
                  <a:srgbClr val="000000"/>
                </a:solidFill>
                <a:latin typeface="Canva Sans"/>
                <a:ea typeface="Canva Sans"/>
                <a:cs typeface="Canva Sans"/>
                <a:sym typeface="Canva Sans"/>
              </a:rPr>
              <a:t>Mobile-First Approach With more than half of global web traffic coming from mobile devices, adopting a mobile-first design strategy is no longer optional. A responsive design ensures your website adapts to various screen sizes and devices, providing an optimal viewing experience. Starting with mobile in mind forces designers to focus on simplicity, fast loading speeds, and easy navigation.</a:t>
            </a:r>
          </a:p>
          <a:p>
            <a:pPr algn="ctr">
              <a:lnSpc>
                <a:spcPts val="4373"/>
              </a:lnSpc>
              <a:spcBef>
                <a:spcPct val="0"/>
              </a:spcBef>
            </a:pPr>
            <a:r>
              <a:rPr lang="en-US" sz="2733">
                <a:solidFill>
                  <a:srgbClr val="000000"/>
                </a:solidFill>
                <a:latin typeface="Canva Sans"/>
                <a:ea typeface="Canva Sans"/>
                <a:cs typeface="Canva Sans"/>
                <a:sym typeface="Canva Sans"/>
              </a:rPr>
              <a:t>Speed and Performance Optimization Page speed is a critical factor for both user experience and SEO. Slow-loading websites lead to high bounce rates, poor rankings, and lost opportunities. To optimize performance, developers should prioritize fast load times by minimizing file sizes, utilizing caching, and optimizing images.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DAGe5M0ghYQ</dc:identifier>
  <dcterms:modified xsi:type="dcterms:W3CDTF">2011-08-01T06:04:30Z</dcterms:modified>
  <cp:revision>1</cp:revision>
  <dc:title>Maximizing User Experience: How Website Design and Development Impact Your Brand’s Success in the Digital World</dc:title>
</cp:coreProperties>
</file>