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jpg" ContentType="image/jpg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</p:sldIdLst>
  <p:sldSz cx="7569200" cy="10693400"/>
  <p:notesSz cx="75692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690" y="3314954"/>
            <a:ext cx="6433820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5380" y="5988304"/>
            <a:ext cx="5298440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460" y="2459482"/>
            <a:ext cx="3292602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8138" y="2459482"/>
            <a:ext cx="3292602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460" y="427736"/>
            <a:ext cx="6812280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460" y="2459482"/>
            <a:ext cx="6812280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3528" y="9944862"/>
            <a:ext cx="2422144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460" y="9944862"/>
            <a:ext cx="1740916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9824" y="9944862"/>
            <a:ext cx="1740916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jpg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jpg"/></Relationships>
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jpg"/></Relationships>

</file>

<file path=ppt/slides/_rels/slide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hyperlink" Target="https://vsignpvtltd.com/acp-led-sign-board/" TargetMode="External"/><Relationship Id="rId3" Type="http://schemas.openxmlformats.org/officeDocument/2006/relationships/image" Target="../media/image1.jpg"/><Relationship Id="rId4" Type="http://schemas.openxmlformats.org/officeDocument/2006/relationships/image" Target="../media/image2.jpg"/></Relationships>

</file>

<file path=ppt/slides/_rels/slide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jpg"/></Relationships>

</file>

<file path=ppt/slides/_rels/slide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hyperlink" Target="https://vsignpvtltd.com/" TargetMode="External"/><Relationship Id="rId3" Type="http://schemas.openxmlformats.org/officeDocument/2006/relationships/hyperlink" Target="mailto:vsign.pvtlt@gmail.com" TargetMode="External"/><Relationship Id="rId4" Type="http://schemas.openxmlformats.org/officeDocument/2006/relationships/image" Target="../media/image1.jp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01700" y="1295913"/>
            <a:ext cx="5705475" cy="800480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61975">
              <a:lnSpc>
                <a:spcPct val="110200"/>
              </a:lnSpc>
              <a:spcBef>
                <a:spcPts val="100"/>
              </a:spcBef>
            </a:pPr>
            <a:r>
              <a:rPr dirty="0" sz="2000">
                <a:latin typeface="Arial MT"/>
                <a:cs typeface="Arial MT"/>
              </a:rPr>
              <a:t>ACP</a:t>
            </a:r>
            <a:r>
              <a:rPr dirty="0" sz="2000" spc="-60">
                <a:latin typeface="Arial MT"/>
                <a:cs typeface="Arial MT"/>
              </a:rPr>
              <a:t> </a:t>
            </a:r>
            <a:r>
              <a:rPr dirty="0" sz="2000">
                <a:latin typeface="Arial MT"/>
                <a:cs typeface="Arial MT"/>
              </a:rPr>
              <a:t>LED</a:t>
            </a:r>
            <a:r>
              <a:rPr dirty="0" sz="2000" spc="-60">
                <a:latin typeface="Arial MT"/>
                <a:cs typeface="Arial MT"/>
              </a:rPr>
              <a:t> </a:t>
            </a:r>
            <a:r>
              <a:rPr dirty="0" sz="2000">
                <a:latin typeface="Arial MT"/>
                <a:cs typeface="Arial MT"/>
              </a:rPr>
              <a:t>Sign</a:t>
            </a:r>
            <a:r>
              <a:rPr dirty="0" sz="2000" spc="-55">
                <a:latin typeface="Arial MT"/>
                <a:cs typeface="Arial MT"/>
              </a:rPr>
              <a:t> </a:t>
            </a:r>
            <a:r>
              <a:rPr dirty="0" sz="2000">
                <a:latin typeface="Arial MT"/>
                <a:cs typeface="Arial MT"/>
              </a:rPr>
              <a:t>Board</a:t>
            </a:r>
            <a:r>
              <a:rPr dirty="0" sz="2000" spc="-60">
                <a:latin typeface="Arial MT"/>
                <a:cs typeface="Arial MT"/>
              </a:rPr>
              <a:t> </a:t>
            </a:r>
            <a:r>
              <a:rPr dirty="0" sz="2000">
                <a:latin typeface="Arial MT"/>
                <a:cs typeface="Arial MT"/>
              </a:rPr>
              <a:t>Hyderabad</a:t>
            </a:r>
            <a:r>
              <a:rPr dirty="0" sz="2000" spc="-60">
                <a:latin typeface="Arial MT"/>
                <a:cs typeface="Arial MT"/>
              </a:rPr>
              <a:t> </a:t>
            </a:r>
            <a:r>
              <a:rPr dirty="0" sz="2000">
                <a:latin typeface="Arial MT"/>
                <a:cs typeface="Arial MT"/>
              </a:rPr>
              <a:t>is</a:t>
            </a:r>
            <a:r>
              <a:rPr dirty="0" sz="2000" spc="-55">
                <a:latin typeface="Arial MT"/>
                <a:cs typeface="Arial MT"/>
              </a:rPr>
              <a:t> </a:t>
            </a:r>
            <a:r>
              <a:rPr dirty="0" sz="2000">
                <a:latin typeface="Arial MT"/>
                <a:cs typeface="Arial MT"/>
              </a:rPr>
              <a:t>a</a:t>
            </a:r>
            <a:r>
              <a:rPr dirty="0" sz="2000" spc="-60">
                <a:latin typeface="Arial MT"/>
                <a:cs typeface="Arial MT"/>
              </a:rPr>
              <a:t> </a:t>
            </a:r>
            <a:r>
              <a:rPr dirty="0" sz="2000" spc="-10">
                <a:latin typeface="Arial MT"/>
                <a:cs typeface="Arial MT"/>
              </a:rPr>
              <a:t>premier </a:t>
            </a:r>
            <a:r>
              <a:rPr dirty="0" sz="2000">
                <a:latin typeface="Arial MT"/>
                <a:cs typeface="Arial MT"/>
              </a:rPr>
              <a:t>signage</a:t>
            </a:r>
            <a:r>
              <a:rPr dirty="0" sz="2000" spc="-70">
                <a:latin typeface="Arial MT"/>
                <a:cs typeface="Arial MT"/>
              </a:rPr>
              <a:t> </a:t>
            </a:r>
            <a:r>
              <a:rPr dirty="0" sz="2000">
                <a:latin typeface="Arial MT"/>
                <a:cs typeface="Arial MT"/>
              </a:rPr>
              <a:t>solution</a:t>
            </a:r>
            <a:r>
              <a:rPr dirty="0" sz="2000" spc="-65">
                <a:latin typeface="Arial MT"/>
                <a:cs typeface="Arial MT"/>
              </a:rPr>
              <a:t> </a:t>
            </a:r>
            <a:r>
              <a:rPr dirty="0" sz="2000">
                <a:latin typeface="Arial MT"/>
                <a:cs typeface="Arial MT"/>
              </a:rPr>
              <a:t>provider</a:t>
            </a:r>
            <a:r>
              <a:rPr dirty="0" sz="2000" spc="-65">
                <a:latin typeface="Arial MT"/>
                <a:cs typeface="Arial MT"/>
              </a:rPr>
              <a:t> </a:t>
            </a:r>
            <a:r>
              <a:rPr dirty="0" sz="2000">
                <a:latin typeface="Arial MT"/>
                <a:cs typeface="Arial MT"/>
              </a:rPr>
              <a:t>for</a:t>
            </a:r>
            <a:r>
              <a:rPr dirty="0" sz="2000" spc="-65">
                <a:latin typeface="Arial MT"/>
                <a:cs typeface="Arial MT"/>
              </a:rPr>
              <a:t> </a:t>
            </a:r>
            <a:r>
              <a:rPr dirty="0" sz="2000">
                <a:latin typeface="Arial MT"/>
                <a:cs typeface="Arial MT"/>
              </a:rPr>
              <a:t>all</a:t>
            </a:r>
            <a:r>
              <a:rPr dirty="0" sz="2000" spc="-70">
                <a:latin typeface="Arial MT"/>
                <a:cs typeface="Arial MT"/>
              </a:rPr>
              <a:t> </a:t>
            </a:r>
            <a:r>
              <a:rPr dirty="0" sz="2000">
                <a:latin typeface="Arial MT"/>
                <a:cs typeface="Arial MT"/>
              </a:rPr>
              <a:t>types</a:t>
            </a:r>
            <a:r>
              <a:rPr dirty="0" sz="2000" spc="-65">
                <a:latin typeface="Arial MT"/>
                <a:cs typeface="Arial MT"/>
              </a:rPr>
              <a:t> </a:t>
            </a:r>
            <a:r>
              <a:rPr dirty="0" sz="2000" spc="-25">
                <a:latin typeface="Arial MT"/>
                <a:cs typeface="Arial MT"/>
              </a:rPr>
              <a:t>of </a:t>
            </a:r>
            <a:r>
              <a:rPr dirty="0" sz="2000" spc="-10">
                <a:latin typeface="Arial MT"/>
                <a:cs typeface="Arial MT"/>
              </a:rPr>
              <a:t>businesses</a:t>
            </a:r>
            <a:endParaRPr sz="2000">
              <a:latin typeface="Arial MT"/>
              <a:cs typeface="Arial MT"/>
            </a:endParaRPr>
          </a:p>
          <a:p>
            <a:pPr marL="12700" marR="81915">
              <a:lnSpc>
                <a:spcPct val="110200"/>
              </a:lnSpc>
              <a:spcBef>
                <a:spcPts val="765"/>
              </a:spcBef>
            </a:pPr>
            <a:r>
              <a:rPr dirty="0" sz="1100" spc="-25">
                <a:latin typeface="Arial MT"/>
                <a:cs typeface="Arial MT"/>
              </a:rPr>
              <a:t>Your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storefront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is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among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the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initial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impressions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that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your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visitors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will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form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in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today's competitive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business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scene.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professionally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designed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ACP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LED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Sign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Board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Hyderabad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 spc="-25">
                <a:latin typeface="Arial MT"/>
                <a:cs typeface="Arial MT"/>
              </a:rPr>
              <a:t>is </a:t>
            </a:r>
            <a:r>
              <a:rPr dirty="0" sz="1100">
                <a:latin typeface="Arial MT"/>
                <a:cs typeface="Arial MT"/>
              </a:rPr>
              <a:t>able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to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give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your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business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thorough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first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impression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and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make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your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business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visible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 spc="-25">
                <a:latin typeface="Arial MT"/>
                <a:cs typeface="Arial MT"/>
              </a:rPr>
              <a:t>at </a:t>
            </a:r>
            <a:r>
              <a:rPr dirty="0" sz="1100">
                <a:latin typeface="Arial MT"/>
                <a:cs typeface="Arial MT"/>
              </a:rPr>
              <a:t>night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as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well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as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 spc="-20">
                <a:latin typeface="Arial MT"/>
                <a:cs typeface="Arial MT"/>
              </a:rPr>
              <a:t>day.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If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you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have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any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retailing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business,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restaurant,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hospital,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school, </a:t>
            </a:r>
            <a:r>
              <a:rPr dirty="0" sz="1100">
                <a:latin typeface="Arial MT"/>
                <a:cs typeface="Arial MT"/>
              </a:rPr>
              <a:t>showroom,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office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or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commercial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building,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it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is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good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idea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to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invest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in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high-</a:t>
            </a:r>
            <a:r>
              <a:rPr dirty="0" sz="1100">
                <a:latin typeface="Arial MT"/>
                <a:cs typeface="Arial MT"/>
              </a:rPr>
              <a:t>quality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 spc="-25">
                <a:latin typeface="Arial MT"/>
                <a:cs typeface="Arial MT"/>
              </a:rPr>
              <a:t>ACP </a:t>
            </a:r>
            <a:r>
              <a:rPr dirty="0" sz="1100">
                <a:latin typeface="Arial MT"/>
                <a:cs typeface="Arial MT"/>
              </a:rPr>
              <a:t>LED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sign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board.</a:t>
            </a:r>
            <a:endParaRPr sz="11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190"/>
              </a:spcBef>
            </a:pPr>
            <a:endParaRPr sz="1100">
              <a:latin typeface="Arial MT"/>
              <a:cs typeface="Arial MT"/>
            </a:endParaRPr>
          </a:p>
          <a:p>
            <a:pPr marL="12700" marR="89535">
              <a:lnSpc>
                <a:spcPct val="110200"/>
              </a:lnSpc>
            </a:pPr>
            <a:r>
              <a:rPr dirty="0" sz="1100">
                <a:latin typeface="Arial MT"/>
                <a:cs typeface="Arial MT"/>
              </a:rPr>
              <a:t>V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Sign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Pvt.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Ltd.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specializes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in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the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design,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creation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and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installation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of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high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quality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ACP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 spc="-25">
                <a:latin typeface="Arial MT"/>
                <a:cs typeface="Arial MT"/>
              </a:rPr>
              <a:t>LED </a:t>
            </a:r>
            <a:r>
              <a:rPr dirty="0" sz="1100">
                <a:latin typeface="Arial MT"/>
                <a:cs typeface="Arial MT"/>
              </a:rPr>
              <a:t>sign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boards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in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Hyderabad.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We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use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the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best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materials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and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cutting-</a:t>
            </a:r>
            <a:r>
              <a:rPr dirty="0" sz="1100">
                <a:latin typeface="Arial MT"/>
                <a:cs typeface="Arial MT"/>
              </a:rPr>
              <a:t>edge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technology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 spc="-25">
                <a:latin typeface="Arial MT"/>
                <a:cs typeface="Arial MT"/>
              </a:rPr>
              <a:t>to </a:t>
            </a:r>
            <a:r>
              <a:rPr dirty="0" sz="1100">
                <a:latin typeface="Arial MT"/>
                <a:cs typeface="Arial MT"/>
              </a:rPr>
              <a:t>produce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beautiful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signage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that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will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look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great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and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hold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up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in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all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weather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conditions,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while promoting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your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business.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We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offer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full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solutions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to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site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inspection,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design,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fabrication</a:t>
            </a:r>
            <a:r>
              <a:rPr dirty="0" sz="1100" spc="-25">
                <a:latin typeface="Arial MT"/>
                <a:cs typeface="Arial MT"/>
              </a:rPr>
              <a:t> and </a:t>
            </a:r>
            <a:r>
              <a:rPr dirty="0" sz="1100" spc="-10">
                <a:latin typeface="Arial MT"/>
                <a:cs typeface="Arial MT"/>
              </a:rPr>
              <a:t>installation.</a:t>
            </a:r>
            <a:endParaRPr sz="11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635"/>
              </a:spcBef>
            </a:pPr>
            <a:endParaRPr sz="11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dirty="0" sz="1600">
                <a:latin typeface="Arial MT"/>
                <a:cs typeface="Arial MT"/>
              </a:rPr>
              <a:t>What</a:t>
            </a:r>
            <a:r>
              <a:rPr dirty="0" sz="1600" spc="-20">
                <a:latin typeface="Arial MT"/>
                <a:cs typeface="Arial MT"/>
              </a:rPr>
              <a:t> </a:t>
            </a:r>
            <a:r>
              <a:rPr dirty="0" sz="1600">
                <a:latin typeface="Arial MT"/>
                <a:cs typeface="Arial MT"/>
              </a:rPr>
              <a:t>is</a:t>
            </a:r>
            <a:r>
              <a:rPr dirty="0" sz="1600" spc="-20">
                <a:latin typeface="Arial MT"/>
                <a:cs typeface="Arial MT"/>
              </a:rPr>
              <a:t> </a:t>
            </a:r>
            <a:r>
              <a:rPr dirty="0" sz="1600">
                <a:latin typeface="Arial MT"/>
                <a:cs typeface="Arial MT"/>
              </a:rPr>
              <a:t>an</a:t>
            </a:r>
            <a:r>
              <a:rPr dirty="0" sz="1600" spc="-15">
                <a:latin typeface="Arial MT"/>
                <a:cs typeface="Arial MT"/>
              </a:rPr>
              <a:t> </a:t>
            </a:r>
            <a:r>
              <a:rPr dirty="0" sz="1600">
                <a:latin typeface="Arial MT"/>
                <a:cs typeface="Arial MT"/>
              </a:rPr>
              <a:t>ACP</a:t>
            </a:r>
            <a:r>
              <a:rPr dirty="0" sz="1600" spc="-20">
                <a:latin typeface="Arial MT"/>
                <a:cs typeface="Arial MT"/>
              </a:rPr>
              <a:t> </a:t>
            </a:r>
            <a:r>
              <a:rPr dirty="0" sz="1600">
                <a:latin typeface="Arial MT"/>
                <a:cs typeface="Arial MT"/>
              </a:rPr>
              <a:t>LED</a:t>
            </a:r>
            <a:r>
              <a:rPr dirty="0" sz="1600" spc="-15">
                <a:latin typeface="Arial MT"/>
                <a:cs typeface="Arial MT"/>
              </a:rPr>
              <a:t> </a:t>
            </a:r>
            <a:r>
              <a:rPr dirty="0" sz="1600">
                <a:latin typeface="Arial MT"/>
                <a:cs typeface="Arial MT"/>
              </a:rPr>
              <a:t>Sign</a:t>
            </a:r>
            <a:r>
              <a:rPr dirty="0" sz="1600" spc="-20">
                <a:latin typeface="Arial MT"/>
                <a:cs typeface="Arial MT"/>
              </a:rPr>
              <a:t> </a:t>
            </a:r>
            <a:r>
              <a:rPr dirty="0" sz="1600" spc="-10">
                <a:latin typeface="Arial MT"/>
                <a:cs typeface="Arial MT"/>
              </a:rPr>
              <a:t>Board?</a:t>
            </a:r>
            <a:endParaRPr sz="1600">
              <a:latin typeface="Arial MT"/>
              <a:cs typeface="Arial MT"/>
            </a:endParaRPr>
          </a:p>
          <a:p>
            <a:pPr marL="12700" marR="5080">
              <a:lnSpc>
                <a:spcPct val="110200"/>
              </a:lnSpc>
              <a:spcBef>
                <a:spcPts val="690"/>
              </a:spcBef>
            </a:pPr>
            <a:r>
              <a:rPr dirty="0" sz="1100">
                <a:latin typeface="Arial MT"/>
                <a:cs typeface="Arial MT"/>
              </a:rPr>
              <a:t>ACP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LED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Sign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Board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Hyderabad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is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sign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board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that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is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created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using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Aluminium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Composite </a:t>
            </a:r>
            <a:r>
              <a:rPr dirty="0" sz="1100">
                <a:latin typeface="Arial MT"/>
                <a:cs typeface="Arial MT"/>
              </a:rPr>
              <a:t>Panels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(ACP)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sheets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and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illuminated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LED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acrylic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or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metal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letters.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ACP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offers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smooth, </a:t>
            </a:r>
            <a:r>
              <a:rPr dirty="0" sz="1100">
                <a:latin typeface="Arial MT"/>
                <a:cs typeface="Arial MT"/>
              </a:rPr>
              <a:t>durable</a:t>
            </a:r>
            <a:r>
              <a:rPr dirty="0" sz="1100" spc="-5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and</a:t>
            </a:r>
            <a:r>
              <a:rPr dirty="0" sz="1100" spc="-4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elegant</a:t>
            </a:r>
            <a:r>
              <a:rPr dirty="0" sz="1100" spc="-4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backdrop,</a:t>
            </a:r>
            <a:r>
              <a:rPr dirty="0" sz="1100" spc="-4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with</a:t>
            </a:r>
            <a:r>
              <a:rPr dirty="0" sz="1100" spc="-4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LED</a:t>
            </a:r>
            <a:r>
              <a:rPr dirty="0" sz="1100" spc="-5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lights</a:t>
            </a:r>
            <a:r>
              <a:rPr dirty="0" sz="1100" spc="-4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ensuring</a:t>
            </a:r>
            <a:r>
              <a:rPr dirty="0" sz="1100" spc="-4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you</a:t>
            </a:r>
            <a:r>
              <a:rPr dirty="0" sz="1100" spc="-4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have</a:t>
            </a:r>
            <a:r>
              <a:rPr dirty="0" sz="1100" spc="-4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great</a:t>
            </a:r>
            <a:r>
              <a:rPr dirty="0" sz="1100" spc="-5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visibility</a:t>
            </a:r>
            <a:r>
              <a:rPr dirty="0" sz="1100" spc="-4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during</a:t>
            </a:r>
            <a:r>
              <a:rPr dirty="0" sz="1100" spc="-45">
                <a:latin typeface="Arial MT"/>
                <a:cs typeface="Arial MT"/>
              </a:rPr>
              <a:t> </a:t>
            </a:r>
            <a:r>
              <a:rPr dirty="0" sz="1100" spc="-25">
                <a:latin typeface="Arial MT"/>
                <a:cs typeface="Arial MT"/>
              </a:rPr>
              <a:t>the </a:t>
            </a:r>
            <a:r>
              <a:rPr dirty="0" sz="1100">
                <a:latin typeface="Arial MT"/>
                <a:cs typeface="Arial MT"/>
              </a:rPr>
              <a:t>daytime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and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at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night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 spc="-20">
                <a:latin typeface="Arial MT"/>
                <a:cs typeface="Arial MT"/>
              </a:rPr>
              <a:t>time.</a:t>
            </a:r>
            <a:endParaRPr sz="11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190"/>
              </a:spcBef>
            </a:pPr>
            <a:endParaRPr sz="1100">
              <a:latin typeface="Arial MT"/>
              <a:cs typeface="Arial MT"/>
            </a:endParaRPr>
          </a:p>
          <a:p>
            <a:pPr marL="12700" marR="198755">
              <a:lnSpc>
                <a:spcPct val="110200"/>
              </a:lnSpc>
            </a:pPr>
            <a:r>
              <a:rPr dirty="0" sz="1100">
                <a:latin typeface="Arial MT"/>
                <a:cs typeface="Arial MT"/>
              </a:rPr>
              <a:t>ACP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sheets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are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well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known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for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their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lightness,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corrosion-</a:t>
            </a:r>
            <a:r>
              <a:rPr dirty="0" sz="1100">
                <a:latin typeface="Arial MT"/>
                <a:cs typeface="Arial MT"/>
              </a:rPr>
              <a:t>resistant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property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and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durability; </a:t>
            </a:r>
            <a:r>
              <a:rPr dirty="0" sz="1100">
                <a:latin typeface="Arial MT"/>
                <a:cs typeface="Arial MT"/>
              </a:rPr>
              <a:t>they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are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among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the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most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popular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materials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used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in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the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manufacture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of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commercial signboards.</a:t>
            </a:r>
            <a:endParaRPr sz="11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640"/>
              </a:spcBef>
            </a:pPr>
            <a:endParaRPr sz="11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</a:pPr>
            <a:r>
              <a:rPr dirty="0" sz="1600">
                <a:latin typeface="Arial MT"/>
                <a:cs typeface="Arial MT"/>
              </a:rPr>
              <a:t>Benefits</a:t>
            </a:r>
            <a:r>
              <a:rPr dirty="0" sz="1600" spc="-30">
                <a:latin typeface="Arial MT"/>
                <a:cs typeface="Arial MT"/>
              </a:rPr>
              <a:t> </a:t>
            </a:r>
            <a:r>
              <a:rPr dirty="0" sz="1600">
                <a:latin typeface="Arial MT"/>
                <a:cs typeface="Arial MT"/>
              </a:rPr>
              <a:t>of</a:t>
            </a:r>
            <a:r>
              <a:rPr dirty="0" sz="1600" spc="-25">
                <a:latin typeface="Arial MT"/>
                <a:cs typeface="Arial MT"/>
              </a:rPr>
              <a:t> </a:t>
            </a:r>
            <a:r>
              <a:rPr dirty="0" sz="1600">
                <a:latin typeface="Arial MT"/>
                <a:cs typeface="Arial MT"/>
              </a:rPr>
              <a:t>ACP</a:t>
            </a:r>
            <a:r>
              <a:rPr dirty="0" sz="1600" spc="-25">
                <a:latin typeface="Arial MT"/>
                <a:cs typeface="Arial MT"/>
              </a:rPr>
              <a:t> </a:t>
            </a:r>
            <a:r>
              <a:rPr dirty="0" sz="1600">
                <a:latin typeface="Arial MT"/>
                <a:cs typeface="Arial MT"/>
              </a:rPr>
              <a:t>LED</a:t>
            </a:r>
            <a:r>
              <a:rPr dirty="0" sz="1600" spc="-25">
                <a:latin typeface="Arial MT"/>
                <a:cs typeface="Arial MT"/>
              </a:rPr>
              <a:t> </a:t>
            </a:r>
            <a:r>
              <a:rPr dirty="0" sz="1600">
                <a:latin typeface="Arial MT"/>
                <a:cs typeface="Arial MT"/>
              </a:rPr>
              <a:t>Sign</a:t>
            </a:r>
            <a:r>
              <a:rPr dirty="0" sz="1600" spc="-25">
                <a:latin typeface="Arial MT"/>
                <a:cs typeface="Arial MT"/>
              </a:rPr>
              <a:t> </a:t>
            </a:r>
            <a:r>
              <a:rPr dirty="0" sz="1600">
                <a:latin typeface="Arial MT"/>
                <a:cs typeface="Arial MT"/>
              </a:rPr>
              <a:t>Board</a:t>
            </a:r>
            <a:r>
              <a:rPr dirty="0" sz="1600" spc="-25">
                <a:latin typeface="Arial MT"/>
                <a:cs typeface="Arial MT"/>
              </a:rPr>
              <a:t> </a:t>
            </a:r>
            <a:r>
              <a:rPr dirty="0" sz="1600" spc="-10">
                <a:latin typeface="Arial MT"/>
                <a:cs typeface="Arial MT"/>
              </a:rPr>
              <a:t>Hyderabad</a:t>
            </a:r>
            <a:endParaRPr sz="16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825"/>
              </a:spcBef>
            </a:pPr>
            <a:r>
              <a:rPr dirty="0" sz="1100">
                <a:latin typeface="Arial MT"/>
                <a:cs typeface="Arial MT"/>
              </a:rPr>
              <a:t>There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are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various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reasons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why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you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should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opt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for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an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ACP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LED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Sign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Board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Hyderabad:</a:t>
            </a:r>
            <a:endParaRPr sz="11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325"/>
              </a:spcBef>
            </a:pPr>
            <a:endParaRPr sz="1100">
              <a:latin typeface="Arial MT"/>
              <a:cs typeface="Arial MT"/>
            </a:endParaRPr>
          </a:p>
          <a:p>
            <a:pPr marL="469265" indent="-227965">
              <a:lnSpc>
                <a:spcPct val="100000"/>
              </a:lnSpc>
              <a:buChar char="●"/>
              <a:tabLst>
                <a:tab pos="469265" algn="l"/>
              </a:tabLst>
            </a:pPr>
            <a:r>
              <a:rPr dirty="0" sz="1100" spc="-10">
                <a:latin typeface="Arial MT"/>
                <a:cs typeface="Arial MT"/>
              </a:rPr>
              <a:t>Excellent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quality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and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high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 spc="-20">
                <a:latin typeface="Arial MT"/>
                <a:cs typeface="Arial MT"/>
              </a:rPr>
              <a:t>style</a:t>
            </a:r>
            <a:endParaRPr sz="1100">
              <a:latin typeface="Arial MT"/>
              <a:cs typeface="Arial MT"/>
            </a:endParaRPr>
          </a:p>
          <a:p>
            <a:pPr marL="469265" indent="-227965">
              <a:lnSpc>
                <a:spcPct val="100000"/>
              </a:lnSpc>
              <a:spcBef>
                <a:spcPts val="135"/>
              </a:spcBef>
              <a:buChar char="●"/>
              <a:tabLst>
                <a:tab pos="469265" algn="l"/>
              </a:tabLst>
            </a:pPr>
            <a:r>
              <a:rPr dirty="0" sz="1100">
                <a:latin typeface="Arial MT"/>
                <a:cs typeface="Arial MT"/>
              </a:rPr>
              <a:t>The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24/7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visibility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factor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is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achieved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with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bright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LED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illumination.</a:t>
            </a:r>
            <a:endParaRPr sz="1100">
              <a:latin typeface="Arial MT"/>
              <a:cs typeface="Arial MT"/>
            </a:endParaRPr>
          </a:p>
          <a:p>
            <a:pPr marL="469265" indent="-227965">
              <a:lnSpc>
                <a:spcPct val="100000"/>
              </a:lnSpc>
              <a:spcBef>
                <a:spcPts val="135"/>
              </a:spcBef>
              <a:buChar char="●"/>
              <a:tabLst>
                <a:tab pos="469265" algn="l"/>
              </a:tabLst>
            </a:pPr>
            <a:r>
              <a:rPr dirty="0" sz="1100">
                <a:latin typeface="Arial MT"/>
                <a:cs typeface="Arial MT"/>
              </a:rPr>
              <a:t>Resistant</a:t>
            </a:r>
            <a:r>
              <a:rPr dirty="0" sz="1100" spc="-5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to</a:t>
            </a:r>
            <a:r>
              <a:rPr dirty="0" sz="1100" spc="-5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weather</a:t>
            </a:r>
            <a:r>
              <a:rPr dirty="0" sz="1100" spc="-5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and</a:t>
            </a:r>
            <a:r>
              <a:rPr dirty="0" sz="1100" spc="-4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long-</a:t>
            </a:r>
            <a:r>
              <a:rPr dirty="0" sz="1100">
                <a:latin typeface="Arial MT"/>
                <a:cs typeface="Arial MT"/>
              </a:rPr>
              <a:t>lasting</a:t>
            </a:r>
            <a:r>
              <a:rPr dirty="0" sz="1100" spc="-5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materials.</a:t>
            </a:r>
            <a:endParaRPr sz="1100">
              <a:latin typeface="Arial MT"/>
              <a:cs typeface="Arial MT"/>
            </a:endParaRPr>
          </a:p>
          <a:p>
            <a:pPr marL="469265" indent="-227965">
              <a:lnSpc>
                <a:spcPct val="100000"/>
              </a:lnSpc>
              <a:spcBef>
                <a:spcPts val="135"/>
              </a:spcBef>
              <a:buChar char="●"/>
              <a:tabLst>
                <a:tab pos="469265" algn="l"/>
              </a:tabLst>
            </a:pPr>
            <a:r>
              <a:rPr dirty="0" sz="1100">
                <a:latin typeface="Arial MT"/>
                <a:cs typeface="Arial MT"/>
              </a:rPr>
              <a:t>Low</a:t>
            </a:r>
            <a:r>
              <a:rPr dirty="0" sz="1100" spc="-1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maintenance</a:t>
            </a:r>
            <a:r>
              <a:rPr dirty="0" sz="1100" spc="-1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requirements</a:t>
            </a:r>
            <a:endParaRPr sz="1100">
              <a:latin typeface="Arial MT"/>
              <a:cs typeface="Arial MT"/>
            </a:endParaRPr>
          </a:p>
          <a:p>
            <a:pPr marL="469265" indent="-227965">
              <a:lnSpc>
                <a:spcPct val="100000"/>
              </a:lnSpc>
              <a:spcBef>
                <a:spcPts val="135"/>
              </a:spcBef>
              <a:buChar char="●"/>
              <a:tabLst>
                <a:tab pos="469265" algn="l"/>
              </a:tabLst>
            </a:pPr>
            <a:r>
              <a:rPr dirty="0" sz="1100" spc="-10">
                <a:latin typeface="Arial MT"/>
                <a:cs typeface="Arial MT"/>
              </a:rPr>
              <a:t>Energy-efficient </a:t>
            </a:r>
            <a:r>
              <a:rPr dirty="0" sz="1100">
                <a:latin typeface="Arial MT"/>
                <a:cs typeface="Arial MT"/>
              </a:rPr>
              <a:t>LED</a:t>
            </a:r>
            <a:r>
              <a:rPr dirty="0" sz="1100" spc="-10">
                <a:latin typeface="Arial MT"/>
                <a:cs typeface="Arial MT"/>
              </a:rPr>
              <a:t> technology</a:t>
            </a:r>
            <a:endParaRPr sz="1100">
              <a:latin typeface="Arial MT"/>
              <a:cs typeface="Arial MT"/>
            </a:endParaRPr>
          </a:p>
          <a:p>
            <a:pPr marL="469265" indent="-227965">
              <a:lnSpc>
                <a:spcPct val="100000"/>
              </a:lnSpc>
              <a:spcBef>
                <a:spcPts val="135"/>
              </a:spcBef>
              <a:buChar char="●"/>
              <a:tabLst>
                <a:tab pos="469265" algn="l"/>
              </a:tabLst>
            </a:pPr>
            <a:r>
              <a:rPr dirty="0" sz="1100">
                <a:latin typeface="Arial MT"/>
                <a:cs typeface="Arial MT"/>
              </a:rPr>
              <a:t>Unique</a:t>
            </a:r>
            <a:r>
              <a:rPr dirty="0" sz="1100" spc="-5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sizes,</a:t>
            </a:r>
            <a:r>
              <a:rPr dirty="0" sz="1100" spc="-5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colors</a:t>
            </a:r>
            <a:r>
              <a:rPr dirty="0" sz="1100" spc="-4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and</a:t>
            </a:r>
            <a:r>
              <a:rPr dirty="0" sz="1100" spc="-5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fonts</a:t>
            </a:r>
            <a:endParaRPr sz="1100">
              <a:latin typeface="Arial MT"/>
              <a:cs typeface="Arial MT"/>
            </a:endParaRPr>
          </a:p>
          <a:p>
            <a:pPr marL="469265" indent="-227965">
              <a:lnSpc>
                <a:spcPct val="100000"/>
              </a:lnSpc>
              <a:spcBef>
                <a:spcPts val="130"/>
              </a:spcBef>
              <a:buChar char="●"/>
              <a:tabLst>
                <a:tab pos="469265" algn="l"/>
              </a:tabLst>
            </a:pPr>
            <a:r>
              <a:rPr dirty="0" sz="1100">
                <a:latin typeface="Arial MT"/>
                <a:cs typeface="Arial MT"/>
              </a:rPr>
              <a:t>Long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operational</a:t>
            </a:r>
            <a:r>
              <a:rPr dirty="0" sz="1100" spc="-20">
                <a:latin typeface="Arial MT"/>
                <a:cs typeface="Arial MT"/>
              </a:rPr>
              <a:t> life</a:t>
            </a:r>
            <a:endParaRPr sz="11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325"/>
              </a:spcBef>
              <a:buFont typeface="Arial MT"/>
              <a:buChar char="●"/>
            </a:pPr>
            <a:endParaRPr sz="1100">
              <a:latin typeface="Arial MT"/>
              <a:cs typeface="Arial MT"/>
            </a:endParaRPr>
          </a:p>
          <a:p>
            <a:pPr marL="469265" indent="-227965">
              <a:lnSpc>
                <a:spcPct val="100000"/>
              </a:lnSpc>
              <a:buChar char="●"/>
              <a:tabLst>
                <a:tab pos="469265" algn="l"/>
              </a:tabLst>
            </a:pPr>
            <a:r>
              <a:rPr dirty="0" sz="1100">
                <a:latin typeface="Arial MT"/>
                <a:cs typeface="Arial MT"/>
              </a:rPr>
              <a:t>Ideal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for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use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in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the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interior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and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exterior</a:t>
            </a:r>
            <a:endParaRPr sz="1100">
              <a:latin typeface="Arial MT"/>
              <a:cs typeface="Arial MT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360165" y="508401"/>
            <a:ext cx="839669" cy="507197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01700" y="1062989"/>
            <a:ext cx="5674995" cy="76384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610235">
              <a:lnSpc>
                <a:spcPct val="110200"/>
              </a:lnSpc>
              <a:spcBef>
                <a:spcPts val="100"/>
              </a:spcBef>
            </a:pPr>
            <a:r>
              <a:rPr dirty="0" sz="1100">
                <a:latin typeface="Arial MT"/>
                <a:cs typeface="Arial MT"/>
              </a:rPr>
              <a:t>The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advantages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of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ACP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LED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sign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boards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render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them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an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excellent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investment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 spc="-25">
                <a:latin typeface="Arial MT"/>
                <a:cs typeface="Arial MT"/>
              </a:rPr>
              <a:t>for </a:t>
            </a:r>
            <a:r>
              <a:rPr dirty="0" sz="1100" spc="-10">
                <a:latin typeface="Arial MT"/>
                <a:cs typeface="Arial MT"/>
              </a:rPr>
              <a:t>companies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aiming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to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enhance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their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branding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and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draw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in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more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customers.</a:t>
            </a:r>
            <a:endParaRPr sz="11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635"/>
              </a:spcBef>
            </a:pPr>
            <a:endParaRPr sz="11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</a:pPr>
            <a:r>
              <a:rPr dirty="0" sz="1600">
                <a:latin typeface="Arial MT"/>
                <a:cs typeface="Arial MT"/>
              </a:rPr>
              <a:t>Where</a:t>
            </a:r>
            <a:r>
              <a:rPr dirty="0" sz="1600" spc="-25">
                <a:latin typeface="Arial MT"/>
                <a:cs typeface="Arial MT"/>
              </a:rPr>
              <a:t> </a:t>
            </a:r>
            <a:r>
              <a:rPr dirty="0" sz="1600">
                <a:latin typeface="Arial MT"/>
                <a:cs typeface="Arial MT"/>
              </a:rPr>
              <a:t>ACP</a:t>
            </a:r>
            <a:r>
              <a:rPr dirty="0" sz="1600" spc="-25">
                <a:latin typeface="Arial MT"/>
                <a:cs typeface="Arial MT"/>
              </a:rPr>
              <a:t> </a:t>
            </a:r>
            <a:r>
              <a:rPr dirty="0" sz="1600">
                <a:latin typeface="Arial MT"/>
                <a:cs typeface="Arial MT"/>
              </a:rPr>
              <a:t>LED</a:t>
            </a:r>
            <a:r>
              <a:rPr dirty="0" sz="1600" spc="-25">
                <a:latin typeface="Arial MT"/>
                <a:cs typeface="Arial MT"/>
              </a:rPr>
              <a:t> </a:t>
            </a:r>
            <a:r>
              <a:rPr dirty="0" sz="1600">
                <a:latin typeface="Arial MT"/>
                <a:cs typeface="Arial MT"/>
              </a:rPr>
              <a:t>Sign</a:t>
            </a:r>
            <a:r>
              <a:rPr dirty="0" sz="1600" spc="-25">
                <a:latin typeface="Arial MT"/>
                <a:cs typeface="Arial MT"/>
              </a:rPr>
              <a:t> </a:t>
            </a:r>
            <a:r>
              <a:rPr dirty="0" sz="1600">
                <a:latin typeface="Arial MT"/>
                <a:cs typeface="Arial MT"/>
              </a:rPr>
              <a:t>Boards</a:t>
            </a:r>
            <a:r>
              <a:rPr dirty="0" sz="1600" spc="-25">
                <a:latin typeface="Arial MT"/>
                <a:cs typeface="Arial MT"/>
              </a:rPr>
              <a:t> </a:t>
            </a:r>
            <a:r>
              <a:rPr dirty="0" sz="1600">
                <a:latin typeface="Arial MT"/>
                <a:cs typeface="Arial MT"/>
              </a:rPr>
              <a:t>Are</a:t>
            </a:r>
            <a:r>
              <a:rPr dirty="0" sz="1600" spc="-25">
                <a:latin typeface="Arial MT"/>
                <a:cs typeface="Arial MT"/>
              </a:rPr>
              <a:t> </a:t>
            </a:r>
            <a:r>
              <a:rPr dirty="0" sz="1600" spc="-20">
                <a:latin typeface="Arial MT"/>
                <a:cs typeface="Arial MT"/>
              </a:rPr>
              <a:t>Used</a:t>
            </a:r>
            <a:endParaRPr sz="1600">
              <a:latin typeface="Arial MT"/>
              <a:cs typeface="Arial MT"/>
            </a:endParaRPr>
          </a:p>
          <a:p>
            <a:pPr marL="12700" marR="90170">
              <a:lnSpc>
                <a:spcPct val="110200"/>
              </a:lnSpc>
              <a:spcBef>
                <a:spcPts val="695"/>
              </a:spcBef>
            </a:pPr>
            <a:r>
              <a:rPr dirty="0" sz="1100">
                <a:latin typeface="Arial MT"/>
                <a:cs typeface="Arial MT"/>
              </a:rPr>
              <a:t>A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customized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ACP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LED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Sign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Board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Hyderabad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can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be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used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in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variety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of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industries</a:t>
            </a:r>
            <a:r>
              <a:rPr dirty="0" sz="1100" spc="-20">
                <a:latin typeface="Arial MT"/>
                <a:cs typeface="Arial MT"/>
              </a:rPr>
              <a:t> such </a:t>
            </a:r>
            <a:r>
              <a:rPr dirty="0" sz="1100" spc="-25">
                <a:latin typeface="Arial MT"/>
                <a:cs typeface="Arial MT"/>
              </a:rPr>
              <a:t>as:</a:t>
            </a:r>
            <a:endParaRPr sz="11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325"/>
              </a:spcBef>
            </a:pPr>
            <a:endParaRPr sz="1100">
              <a:latin typeface="Arial MT"/>
              <a:cs typeface="Arial MT"/>
            </a:endParaRPr>
          </a:p>
          <a:p>
            <a:pPr marL="469265" indent="-227965">
              <a:lnSpc>
                <a:spcPct val="100000"/>
              </a:lnSpc>
              <a:buChar char="●"/>
              <a:tabLst>
                <a:tab pos="469265" algn="l"/>
              </a:tabLst>
            </a:pPr>
            <a:r>
              <a:rPr dirty="0" sz="1100">
                <a:latin typeface="Arial MT"/>
                <a:cs typeface="Arial MT"/>
              </a:rPr>
              <a:t>Retail</a:t>
            </a:r>
            <a:r>
              <a:rPr dirty="0" sz="1100" spc="-6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shops</a:t>
            </a:r>
            <a:endParaRPr sz="1100">
              <a:latin typeface="Arial MT"/>
              <a:cs typeface="Arial MT"/>
            </a:endParaRPr>
          </a:p>
          <a:p>
            <a:pPr marL="469265" indent="-227965">
              <a:lnSpc>
                <a:spcPct val="100000"/>
              </a:lnSpc>
              <a:spcBef>
                <a:spcPts val="135"/>
              </a:spcBef>
              <a:buChar char="●"/>
              <a:tabLst>
                <a:tab pos="469265" algn="l"/>
              </a:tabLst>
            </a:pPr>
            <a:r>
              <a:rPr dirty="0" sz="1100" spc="-10">
                <a:latin typeface="Arial MT"/>
                <a:cs typeface="Arial MT"/>
              </a:rPr>
              <a:t>Shopping</a:t>
            </a:r>
            <a:r>
              <a:rPr dirty="0" sz="1100" spc="-1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malls</a:t>
            </a:r>
            <a:endParaRPr sz="1100">
              <a:latin typeface="Arial MT"/>
              <a:cs typeface="Arial MT"/>
            </a:endParaRPr>
          </a:p>
          <a:p>
            <a:pPr marL="469265" indent="-227965">
              <a:lnSpc>
                <a:spcPct val="100000"/>
              </a:lnSpc>
              <a:spcBef>
                <a:spcPts val="135"/>
              </a:spcBef>
              <a:buChar char="●"/>
              <a:tabLst>
                <a:tab pos="469265" algn="l"/>
              </a:tabLst>
            </a:pPr>
            <a:r>
              <a:rPr dirty="0" sz="1100" spc="-10">
                <a:latin typeface="Arial MT"/>
                <a:cs typeface="Arial MT"/>
              </a:rPr>
              <a:t>Hospitals</a:t>
            </a:r>
            <a:endParaRPr sz="1100">
              <a:latin typeface="Arial MT"/>
              <a:cs typeface="Arial MT"/>
            </a:endParaRPr>
          </a:p>
          <a:p>
            <a:pPr marL="469265" indent="-227965">
              <a:lnSpc>
                <a:spcPct val="100000"/>
              </a:lnSpc>
              <a:spcBef>
                <a:spcPts val="135"/>
              </a:spcBef>
              <a:buChar char="●"/>
              <a:tabLst>
                <a:tab pos="469265" algn="l"/>
              </a:tabLst>
            </a:pPr>
            <a:r>
              <a:rPr dirty="0" sz="1100" spc="-10">
                <a:latin typeface="Arial MT"/>
                <a:cs typeface="Arial MT"/>
              </a:rPr>
              <a:t>Hotels</a:t>
            </a:r>
            <a:endParaRPr sz="1100">
              <a:latin typeface="Arial MT"/>
              <a:cs typeface="Arial MT"/>
            </a:endParaRPr>
          </a:p>
          <a:p>
            <a:pPr marL="469265" indent="-227965">
              <a:lnSpc>
                <a:spcPct val="100000"/>
              </a:lnSpc>
              <a:spcBef>
                <a:spcPts val="130"/>
              </a:spcBef>
              <a:buChar char="●"/>
              <a:tabLst>
                <a:tab pos="469265" algn="l"/>
              </a:tabLst>
            </a:pPr>
            <a:r>
              <a:rPr dirty="0" sz="1100" spc="-10">
                <a:latin typeface="Arial MT"/>
                <a:cs typeface="Arial MT"/>
              </a:rPr>
              <a:t>Restaurants</a:t>
            </a:r>
            <a:endParaRPr sz="1100">
              <a:latin typeface="Arial MT"/>
              <a:cs typeface="Arial MT"/>
            </a:endParaRPr>
          </a:p>
          <a:p>
            <a:pPr marL="469265" indent="-227965">
              <a:lnSpc>
                <a:spcPct val="100000"/>
              </a:lnSpc>
              <a:spcBef>
                <a:spcPts val="135"/>
              </a:spcBef>
              <a:buChar char="●"/>
              <a:tabLst>
                <a:tab pos="469265" algn="l"/>
              </a:tabLst>
            </a:pPr>
            <a:r>
              <a:rPr dirty="0" sz="1100" spc="-10">
                <a:latin typeface="Arial MT"/>
                <a:cs typeface="Arial MT"/>
              </a:rPr>
              <a:t>Educational</a:t>
            </a:r>
            <a:r>
              <a:rPr dirty="0" sz="1100" spc="-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institutions</a:t>
            </a:r>
            <a:endParaRPr sz="1100">
              <a:latin typeface="Arial MT"/>
              <a:cs typeface="Arial MT"/>
            </a:endParaRPr>
          </a:p>
          <a:p>
            <a:pPr marL="469265" indent="-227965">
              <a:lnSpc>
                <a:spcPct val="100000"/>
              </a:lnSpc>
              <a:spcBef>
                <a:spcPts val="135"/>
              </a:spcBef>
              <a:buChar char="●"/>
              <a:tabLst>
                <a:tab pos="469265" algn="l"/>
              </a:tabLst>
            </a:pPr>
            <a:r>
              <a:rPr dirty="0" sz="1100">
                <a:latin typeface="Arial MT"/>
                <a:cs typeface="Arial MT"/>
              </a:rPr>
              <a:t>Corporate</a:t>
            </a:r>
            <a:r>
              <a:rPr dirty="0" sz="1100" spc="-7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offices</a:t>
            </a:r>
            <a:endParaRPr sz="1100">
              <a:latin typeface="Arial MT"/>
              <a:cs typeface="Arial MT"/>
            </a:endParaRPr>
          </a:p>
          <a:p>
            <a:pPr marL="469265" indent="-227965">
              <a:lnSpc>
                <a:spcPct val="100000"/>
              </a:lnSpc>
              <a:spcBef>
                <a:spcPts val="135"/>
              </a:spcBef>
              <a:buChar char="●"/>
              <a:tabLst>
                <a:tab pos="469265" algn="l"/>
              </a:tabLst>
            </a:pPr>
            <a:r>
              <a:rPr dirty="0" sz="1100" spc="-10">
                <a:latin typeface="Arial MT"/>
                <a:cs typeface="Arial MT"/>
              </a:rPr>
              <a:t>Banks</a:t>
            </a:r>
            <a:endParaRPr sz="1100">
              <a:latin typeface="Arial MT"/>
              <a:cs typeface="Arial MT"/>
            </a:endParaRPr>
          </a:p>
          <a:p>
            <a:pPr marL="469265" indent="-227965">
              <a:lnSpc>
                <a:spcPct val="100000"/>
              </a:lnSpc>
              <a:spcBef>
                <a:spcPts val="135"/>
              </a:spcBef>
              <a:buChar char="●"/>
              <a:tabLst>
                <a:tab pos="469265" algn="l"/>
              </a:tabLst>
            </a:pPr>
            <a:r>
              <a:rPr dirty="0" sz="1100" spc="-10">
                <a:latin typeface="Arial MT"/>
                <a:cs typeface="Arial MT"/>
              </a:rPr>
              <a:t>Clinics</a:t>
            </a:r>
            <a:endParaRPr sz="1100">
              <a:latin typeface="Arial MT"/>
              <a:cs typeface="Arial MT"/>
            </a:endParaRPr>
          </a:p>
          <a:p>
            <a:pPr marL="469265" indent="-227965">
              <a:lnSpc>
                <a:spcPct val="100000"/>
              </a:lnSpc>
              <a:spcBef>
                <a:spcPts val="135"/>
              </a:spcBef>
              <a:buChar char="●"/>
              <a:tabLst>
                <a:tab pos="469265" algn="l"/>
              </a:tabLst>
            </a:pPr>
            <a:r>
              <a:rPr dirty="0" sz="1100">
                <a:latin typeface="Arial MT"/>
                <a:cs typeface="Arial MT"/>
              </a:rPr>
              <a:t>Real</a:t>
            </a:r>
            <a:r>
              <a:rPr dirty="0" sz="1100" spc="-5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estate</a:t>
            </a:r>
            <a:r>
              <a:rPr dirty="0" sz="1100" spc="-4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projects</a:t>
            </a:r>
            <a:endParaRPr sz="1100">
              <a:latin typeface="Arial MT"/>
              <a:cs typeface="Arial MT"/>
            </a:endParaRPr>
          </a:p>
          <a:p>
            <a:pPr marL="469265" indent="-227965">
              <a:lnSpc>
                <a:spcPct val="100000"/>
              </a:lnSpc>
              <a:spcBef>
                <a:spcPts val="135"/>
              </a:spcBef>
              <a:buChar char="●"/>
              <a:tabLst>
                <a:tab pos="469265" algn="l"/>
              </a:tabLst>
            </a:pPr>
            <a:r>
              <a:rPr dirty="0" sz="1100" spc="-10">
                <a:latin typeface="Arial MT"/>
                <a:cs typeface="Arial MT"/>
              </a:rPr>
              <a:t>Commercial</a:t>
            </a:r>
            <a:r>
              <a:rPr dirty="0" sz="1100" spc="1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complexes</a:t>
            </a:r>
            <a:endParaRPr sz="1100">
              <a:latin typeface="Arial MT"/>
              <a:cs typeface="Arial MT"/>
            </a:endParaRPr>
          </a:p>
          <a:p>
            <a:pPr marL="469265" indent="-227965">
              <a:lnSpc>
                <a:spcPct val="100000"/>
              </a:lnSpc>
              <a:spcBef>
                <a:spcPts val="135"/>
              </a:spcBef>
              <a:buChar char="●"/>
              <a:tabLst>
                <a:tab pos="469265" algn="l"/>
              </a:tabLst>
            </a:pPr>
            <a:r>
              <a:rPr dirty="0" sz="1100" spc="-10">
                <a:latin typeface="Arial MT"/>
                <a:cs typeface="Arial MT"/>
              </a:rPr>
              <a:t>Industrial</a:t>
            </a:r>
            <a:r>
              <a:rPr dirty="0" sz="1100" spc="2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facilities</a:t>
            </a:r>
            <a:endParaRPr sz="11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325"/>
              </a:spcBef>
              <a:buFont typeface="Arial MT"/>
              <a:buChar char="●"/>
            </a:pPr>
            <a:endParaRPr sz="11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</a:pPr>
            <a:r>
              <a:rPr dirty="0" sz="1100">
                <a:latin typeface="Arial MT"/>
                <a:cs typeface="Arial MT"/>
              </a:rPr>
              <a:t>An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appealing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signboard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will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make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your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website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more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visible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and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establish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your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brand.</a:t>
            </a:r>
            <a:endParaRPr sz="11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635"/>
              </a:spcBef>
            </a:pPr>
            <a:endParaRPr sz="11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dirty="0" sz="1600">
                <a:latin typeface="Arial MT"/>
                <a:cs typeface="Arial MT"/>
              </a:rPr>
              <a:t>Custom</a:t>
            </a:r>
            <a:r>
              <a:rPr dirty="0" sz="1600" spc="-30">
                <a:latin typeface="Arial MT"/>
                <a:cs typeface="Arial MT"/>
              </a:rPr>
              <a:t> </a:t>
            </a:r>
            <a:r>
              <a:rPr dirty="0" sz="1600">
                <a:latin typeface="Arial MT"/>
                <a:cs typeface="Arial MT"/>
              </a:rPr>
              <a:t>ACP</a:t>
            </a:r>
            <a:r>
              <a:rPr dirty="0" sz="1600" spc="-25">
                <a:latin typeface="Arial MT"/>
                <a:cs typeface="Arial MT"/>
              </a:rPr>
              <a:t> </a:t>
            </a:r>
            <a:r>
              <a:rPr dirty="0" sz="1600">
                <a:latin typeface="Arial MT"/>
                <a:cs typeface="Arial MT"/>
              </a:rPr>
              <a:t>LED</a:t>
            </a:r>
            <a:r>
              <a:rPr dirty="0" sz="1600" spc="-25">
                <a:latin typeface="Arial MT"/>
                <a:cs typeface="Arial MT"/>
              </a:rPr>
              <a:t> </a:t>
            </a:r>
            <a:r>
              <a:rPr dirty="0" sz="1600">
                <a:latin typeface="Arial MT"/>
                <a:cs typeface="Arial MT"/>
              </a:rPr>
              <a:t>Sign</a:t>
            </a:r>
            <a:r>
              <a:rPr dirty="0" sz="1600" spc="-25">
                <a:latin typeface="Arial MT"/>
                <a:cs typeface="Arial MT"/>
              </a:rPr>
              <a:t> </a:t>
            </a:r>
            <a:r>
              <a:rPr dirty="0" sz="1600">
                <a:latin typeface="Arial MT"/>
                <a:cs typeface="Arial MT"/>
              </a:rPr>
              <a:t>Board</a:t>
            </a:r>
            <a:r>
              <a:rPr dirty="0" sz="1600" spc="-25">
                <a:latin typeface="Arial MT"/>
                <a:cs typeface="Arial MT"/>
              </a:rPr>
              <a:t> </a:t>
            </a:r>
            <a:r>
              <a:rPr dirty="0" sz="1600" spc="-10">
                <a:latin typeface="Arial MT"/>
                <a:cs typeface="Arial MT"/>
              </a:rPr>
              <a:t>Design</a:t>
            </a:r>
            <a:endParaRPr sz="1600">
              <a:latin typeface="Arial MT"/>
              <a:cs typeface="Arial MT"/>
            </a:endParaRPr>
          </a:p>
          <a:p>
            <a:pPr marL="12700" marR="5080">
              <a:lnSpc>
                <a:spcPct val="110200"/>
              </a:lnSpc>
              <a:spcBef>
                <a:spcPts val="690"/>
              </a:spcBef>
            </a:pPr>
            <a:r>
              <a:rPr dirty="0" sz="1100">
                <a:latin typeface="Arial MT"/>
                <a:cs typeface="Arial MT"/>
              </a:rPr>
              <a:t>Business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branding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is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different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for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each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company.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We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at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V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Sign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Pvt.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Ltd.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provide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customized </a:t>
            </a:r>
            <a:r>
              <a:rPr dirty="0" sz="1100">
                <a:latin typeface="Arial MT"/>
                <a:cs typeface="Arial MT"/>
              </a:rPr>
              <a:t>ACP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LED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Sign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Board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Hyderabad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solutions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based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on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the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requirements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of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your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business.</a:t>
            </a:r>
            <a:endParaRPr sz="11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325"/>
              </a:spcBef>
            </a:pPr>
            <a:endParaRPr sz="11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</a:pPr>
            <a:r>
              <a:rPr dirty="0" sz="1100">
                <a:latin typeface="Arial MT"/>
                <a:cs typeface="Arial MT"/>
              </a:rPr>
              <a:t>We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can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customize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the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following:</a:t>
            </a:r>
            <a:endParaRPr sz="11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325"/>
              </a:spcBef>
            </a:pPr>
            <a:endParaRPr sz="1100">
              <a:latin typeface="Arial MT"/>
              <a:cs typeface="Arial MT"/>
            </a:endParaRPr>
          </a:p>
          <a:p>
            <a:pPr marL="469265" indent="-227965">
              <a:lnSpc>
                <a:spcPct val="100000"/>
              </a:lnSpc>
              <a:buChar char="●"/>
              <a:tabLst>
                <a:tab pos="469265" algn="l"/>
              </a:tabLst>
            </a:pPr>
            <a:r>
              <a:rPr dirty="0" sz="1100" spc="-10">
                <a:latin typeface="Arial MT"/>
                <a:cs typeface="Arial MT"/>
              </a:rPr>
              <a:t>Multiple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ACP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sheet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colors.</a:t>
            </a:r>
            <a:endParaRPr sz="1100">
              <a:latin typeface="Arial MT"/>
              <a:cs typeface="Arial MT"/>
            </a:endParaRPr>
          </a:p>
          <a:p>
            <a:pPr marL="469265" indent="-227965">
              <a:lnSpc>
                <a:spcPct val="100000"/>
              </a:lnSpc>
              <a:spcBef>
                <a:spcPts val="135"/>
              </a:spcBef>
              <a:buChar char="●"/>
              <a:tabLst>
                <a:tab pos="469265" algn="l"/>
              </a:tabLst>
            </a:pPr>
            <a:r>
              <a:rPr dirty="0" sz="1100">
                <a:latin typeface="Arial MT"/>
                <a:cs typeface="Arial MT"/>
              </a:rPr>
              <a:t>Acrylic</a:t>
            </a:r>
            <a:r>
              <a:rPr dirty="0" sz="1100" spc="-5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LED</a:t>
            </a:r>
            <a:r>
              <a:rPr dirty="0" sz="1100" spc="-4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letters</a:t>
            </a:r>
            <a:endParaRPr sz="1100">
              <a:latin typeface="Arial MT"/>
              <a:cs typeface="Arial MT"/>
            </a:endParaRPr>
          </a:p>
          <a:p>
            <a:pPr marL="469265" indent="-227965">
              <a:lnSpc>
                <a:spcPct val="100000"/>
              </a:lnSpc>
              <a:spcBef>
                <a:spcPts val="135"/>
              </a:spcBef>
              <a:buChar char="●"/>
              <a:tabLst>
                <a:tab pos="469265" algn="l"/>
              </a:tabLst>
            </a:pPr>
            <a:r>
              <a:rPr dirty="0" sz="1100" spc="-10">
                <a:latin typeface="Arial MT"/>
                <a:cs typeface="Arial MT"/>
              </a:rPr>
              <a:t>Stainless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steel</a:t>
            </a:r>
            <a:r>
              <a:rPr dirty="0" sz="1100" spc="-1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letters</a:t>
            </a:r>
            <a:endParaRPr sz="1100">
              <a:latin typeface="Arial MT"/>
              <a:cs typeface="Arial MT"/>
            </a:endParaRPr>
          </a:p>
          <a:p>
            <a:pPr marL="469265" indent="-227965">
              <a:lnSpc>
                <a:spcPct val="100000"/>
              </a:lnSpc>
              <a:spcBef>
                <a:spcPts val="135"/>
              </a:spcBef>
              <a:buChar char="●"/>
              <a:tabLst>
                <a:tab pos="469265" algn="l"/>
              </a:tabLst>
            </a:pPr>
            <a:r>
              <a:rPr dirty="0" sz="1100" spc="-10">
                <a:latin typeface="Arial MT"/>
                <a:cs typeface="Arial MT"/>
              </a:rPr>
              <a:t>Front-</a:t>
            </a:r>
            <a:r>
              <a:rPr dirty="0" sz="1100">
                <a:latin typeface="Arial MT"/>
                <a:cs typeface="Arial MT"/>
              </a:rPr>
              <a:t>lit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LED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letters</a:t>
            </a:r>
            <a:endParaRPr sz="1100">
              <a:latin typeface="Arial MT"/>
              <a:cs typeface="Arial MT"/>
            </a:endParaRPr>
          </a:p>
          <a:p>
            <a:pPr marL="469265" indent="-227965">
              <a:lnSpc>
                <a:spcPct val="100000"/>
              </a:lnSpc>
              <a:spcBef>
                <a:spcPts val="130"/>
              </a:spcBef>
              <a:buChar char="●"/>
              <a:tabLst>
                <a:tab pos="469265" algn="l"/>
              </a:tabLst>
            </a:pPr>
            <a:r>
              <a:rPr dirty="0" sz="1100">
                <a:latin typeface="Arial MT"/>
                <a:cs typeface="Arial MT"/>
              </a:rPr>
              <a:t>Backlit</a:t>
            </a:r>
            <a:r>
              <a:rPr dirty="0" sz="1100" spc="-5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halo</a:t>
            </a:r>
            <a:r>
              <a:rPr dirty="0" sz="1100" spc="-5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letters</a:t>
            </a:r>
            <a:endParaRPr sz="1100">
              <a:latin typeface="Arial MT"/>
              <a:cs typeface="Arial MT"/>
            </a:endParaRPr>
          </a:p>
          <a:p>
            <a:pPr marL="469265" indent="-227965">
              <a:lnSpc>
                <a:spcPct val="100000"/>
              </a:lnSpc>
              <a:spcBef>
                <a:spcPts val="135"/>
              </a:spcBef>
              <a:buChar char="●"/>
              <a:tabLst>
                <a:tab pos="469265" algn="l"/>
              </a:tabLst>
            </a:pPr>
            <a:r>
              <a:rPr dirty="0" sz="1100">
                <a:latin typeface="Arial MT"/>
                <a:cs typeface="Arial MT"/>
              </a:rPr>
              <a:t>3D</a:t>
            </a:r>
            <a:r>
              <a:rPr dirty="0" sz="1100" spc="-1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illuminated</a:t>
            </a:r>
            <a:r>
              <a:rPr dirty="0" sz="1100" spc="-1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letters</a:t>
            </a:r>
            <a:endParaRPr sz="1100">
              <a:latin typeface="Arial MT"/>
              <a:cs typeface="Arial MT"/>
            </a:endParaRPr>
          </a:p>
          <a:p>
            <a:pPr marL="469265" indent="-227965">
              <a:lnSpc>
                <a:spcPct val="100000"/>
              </a:lnSpc>
              <a:spcBef>
                <a:spcPts val="135"/>
              </a:spcBef>
              <a:buChar char="●"/>
              <a:tabLst>
                <a:tab pos="469265" algn="l"/>
              </a:tabLst>
            </a:pPr>
            <a:r>
              <a:rPr dirty="0" sz="1100" spc="-10">
                <a:latin typeface="Arial MT"/>
                <a:cs typeface="Arial MT"/>
              </a:rPr>
              <a:t>Laser-</a:t>
            </a:r>
            <a:r>
              <a:rPr dirty="0" sz="1100">
                <a:latin typeface="Arial MT"/>
                <a:cs typeface="Arial MT"/>
              </a:rPr>
              <a:t>cut </a:t>
            </a:r>
            <a:r>
              <a:rPr dirty="0" sz="1100" spc="-10">
                <a:latin typeface="Arial MT"/>
                <a:cs typeface="Arial MT"/>
              </a:rPr>
              <a:t>lettering</a:t>
            </a:r>
            <a:endParaRPr sz="1100">
              <a:latin typeface="Arial MT"/>
              <a:cs typeface="Arial MT"/>
            </a:endParaRPr>
          </a:p>
          <a:p>
            <a:pPr marL="469265" indent="-227965">
              <a:lnSpc>
                <a:spcPct val="100000"/>
              </a:lnSpc>
              <a:spcBef>
                <a:spcPts val="135"/>
              </a:spcBef>
              <a:buChar char="●"/>
              <a:tabLst>
                <a:tab pos="469265" algn="l"/>
              </a:tabLst>
            </a:pPr>
            <a:r>
              <a:rPr dirty="0" sz="1100">
                <a:latin typeface="Arial MT"/>
                <a:cs typeface="Arial MT"/>
              </a:rPr>
              <a:t>Corporate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branding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elements</a:t>
            </a:r>
            <a:endParaRPr sz="1100">
              <a:latin typeface="Arial MT"/>
              <a:cs typeface="Arial MT"/>
            </a:endParaRPr>
          </a:p>
          <a:p>
            <a:pPr marL="469265" indent="-227965">
              <a:lnSpc>
                <a:spcPct val="100000"/>
              </a:lnSpc>
              <a:spcBef>
                <a:spcPts val="135"/>
              </a:spcBef>
              <a:buChar char="●"/>
              <a:tabLst>
                <a:tab pos="469265" algn="l"/>
              </a:tabLst>
            </a:pPr>
            <a:r>
              <a:rPr dirty="0" sz="1100" spc="-10">
                <a:latin typeface="Arial MT"/>
                <a:cs typeface="Arial MT"/>
              </a:rPr>
              <a:t>Waterproof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LED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modules</a:t>
            </a:r>
            <a:endParaRPr sz="11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325"/>
              </a:spcBef>
            </a:pPr>
            <a:endParaRPr sz="11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</a:pPr>
            <a:r>
              <a:rPr dirty="0" sz="1100">
                <a:latin typeface="Arial MT"/>
                <a:cs typeface="Arial MT"/>
              </a:rPr>
              <a:t>All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signs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are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made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specifically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to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your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company's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sign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branding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guidelines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and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positioning.</a:t>
            </a:r>
            <a:endParaRPr sz="1100">
              <a:latin typeface="Arial MT"/>
              <a:cs typeface="Arial MT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360165" y="508401"/>
            <a:ext cx="839669" cy="507197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01700" y="1076151"/>
            <a:ext cx="5581650" cy="61036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600" spc="-10">
                <a:latin typeface="Arial MT"/>
                <a:cs typeface="Arial MT"/>
              </a:rPr>
              <a:t>High-</a:t>
            </a:r>
            <a:r>
              <a:rPr dirty="0" sz="1600">
                <a:latin typeface="Arial MT"/>
                <a:cs typeface="Arial MT"/>
              </a:rPr>
              <a:t>Quality</a:t>
            </a:r>
            <a:r>
              <a:rPr dirty="0" sz="1600" spc="-30">
                <a:latin typeface="Arial MT"/>
                <a:cs typeface="Arial MT"/>
              </a:rPr>
              <a:t> </a:t>
            </a:r>
            <a:r>
              <a:rPr dirty="0" sz="1600" spc="-10">
                <a:latin typeface="Arial MT"/>
                <a:cs typeface="Arial MT"/>
              </a:rPr>
              <a:t>Materials</a:t>
            </a:r>
            <a:endParaRPr sz="1600">
              <a:latin typeface="Arial MT"/>
              <a:cs typeface="Arial MT"/>
            </a:endParaRPr>
          </a:p>
          <a:p>
            <a:pPr marL="12700" marR="441959">
              <a:lnSpc>
                <a:spcPct val="110200"/>
              </a:lnSpc>
              <a:spcBef>
                <a:spcPts val="690"/>
              </a:spcBef>
            </a:pPr>
            <a:r>
              <a:rPr dirty="0" sz="1100">
                <a:latin typeface="Arial MT"/>
                <a:cs typeface="Arial MT"/>
              </a:rPr>
              <a:t>Materials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can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directly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affect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the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durability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of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signboard.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Our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ACP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LED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Sign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Board Hyderabad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solutions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employ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top-</a:t>
            </a:r>
            <a:r>
              <a:rPr dirty="0" sz="1100">
                <a:latin typeface="Arial MT"/>
                <a:cs typeface="Arial MT"/>
              </a:rPr>
              <a:t>notch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materials,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such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 spc="-25">
                <a:latin typeface="Arial MT"/>
                <a:cs typeface="Arial MT"/>
              </a:rPr>
              <a:t>as:</a:t>
            </a:r>
            <a:endParaRPr sz="11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325"/>
              </a:spcBef>
            </a:pPr>
            <a:endParaRPr sz="1100">
              <a:latin typeface="Arial MT"/>
              <a:cs typeface="Arial MT"/>
            </a:endParaRPr>
          </a:p>
          <a:p>
            <a:pPr marL="469265" indent="-227965">
              <a:lnSpc>
                <a:spcPct val="100000"/>
              </a:lnSpc>
              <a:buChar char="●"/>
              <a:tabLst>
                <a:tab pos="469265" algn="l"/>
              </a:tabLst>
            </a:pPr>
            <a:r>
              <a:rPr dirty="0" sz="1100" spc="-10">
                <a:latin typeface="Arial MT"/>
                <a:cs typeface="Arial MT"/>
              </a:rPr>
              <a:t>High-</a:t>
            </a:r>
            <a:r>
              <a:rPr dirty="0" sz="1100">
                <a:latin typeface="Arial MT"/>
                <a:cs typeface="Arial MT"/>
              </a:rPr>
              <a:t>quality</a:t>
            </a:r>
            <a:r>
              <a:rPr dirty="0" sz="1100" spc="-5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ACP</a:t>
            </a:r>
            <a:r>
              <a:rPr dirty="0" sz="1100" spc="-5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sheets</a:t>
            </a:r>
            <a:endParaRPr sz="1100">
              <a:latin typeface="Arial MT"/>
              <a:cs typeface="Arial MT"/>
            </a:endParaRPr>
          </a:p>
          <a:p>
            <a:pPr marL="469265" indent="-227965">
              <a:lnSpc>
                <a:spcPct val="100000"/>
              </a:lnSpc>
              <a:spcBef>
                <a:spcPts val="135"/>
              </a:spcBef>
              <a:buChar char="●"/>
              <a:tabLst>
                <a:tab pos="469265" algn="l"/>
              </a:tabLst>
            </a:pPr>
            <a:r>
              <a:rPr dirty="0" sz="1100" spc="-10">
                <a:latin typeface="Arial MT"/>
                <a:cs typeface="Arial MT"/>
              </a:rPr>
              <a:t>Waterproof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LED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modules</a:t>
            </a:r>
            <a:endParaRPr sz="1100">
              <a:latin typeface="Arial MT"/>
              <a:cs typeface="Arial MT"/>
            </a:endParaRPr>
          </a:p>
          <a:p>
            <a:pPr marL="469265" indent="-227965">
              <a:lnSpc>
                <a:spcPct val="100000"/>
              </a:lnSpc>
              <a:spcBef>
                <a:spcPts val="135"/>
              </a:spcBef>
              <a:buChar char="●"/>
              <a:tabLst>
                <a:tab pos="469265" algn="l"/>
              </a:tabLst>
            </a:pPr>
            <a:r>
              <a:rPr dirty="0" sz="1100">
                <a:latin typeface="Arial MT"/>
                <a:cs typeface="Arial MT"/>
              </a:rPr>
              <a:t>Premium</a:t>
            </a:r>
            <a:r>
              <a:rPr dirty="0" sz="1100" spc="-6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acrylic</a:t>
            </a:r>
            <a:r>
              <a:rPr dirty="0" sz="1100" spc="-5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letters</a:t>
            </a:r>
            <a:endParaRPr sz="1100">
              <a:latin typeface="Arial MT"/>
              <a:cs typeface="Arial MT"/>
            </a:endParaRPr>
          </a:p>
          <a:p>
            <a:pPr marL="469265" indent="-227965">
              <a:lnSpc>
                <a:spcPct val="100000"/>
              </a:lnSpc>
              <a:spcBef>
                <a:spcPts val="135"/>
              </a:spcBef>
              <a:buChar char="●"/>
              <a:tabLst>
                <a:tab pos="469265" algn="l"/>
              </a:tabLst>
            </a:pPr>
            <a:r>
              <a:rPr dirty="0" sz="1100" spc="-10">
                <a:latin typeface="Arial MT"/>
                <a:cs typeface="Arial MT"/>
              </a:rPr>
              <a:t>Stainless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steel</a:t>
            </a:r>
            <a:r>
              <a:rPr dirty="0" sz="1100" spc="-1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fabrication</a:t>
            </a:r>
            <a:endParaRPr sz="1100">
              <a:latin typeface="Arial MT"/>
              <a:cs typeface="Arial MT"/>
            </a:endParaRPr>
          </a:p>
          <a:p>
            <a:pPr marL="469265" indent="-227965">
              <a:lnSpc>
                <a:spcPct val="100000"/>
              </a:lnSpc>
              <a:spcBef>
                <a:spcPts val="135"/>
              </a:spcBef>
              <a:buChar char="●"/>
              <a:tabLst>
                <a:tab pos="469265" algn="l"/>
              </a:tabLst>
            </a:pPr>
            <a:r>
              <a:rPr dirty="0" sz="1100" spc="-10">
                <a:latin typeface="Arial MT"/>
                <a:cs typeface="Arial MT"/>
              </a:rPr>
              <a:t>Powder-</a:t>
            </a:r>
            <a:r>
              <a:rPr dirty="0" sz="1100">
                <a:latin typeface="Arial MT"/>
                <a:cs typeface="Arial MT"/>
              </a:rPr>
              <a:t>coated</a:t>
            </a:r>
            <a:r>
              <a:rPr dirty="0" sz="1100" spc="-4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metal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frames</a:t>
            </a:r>
            <a:endParaRPr sz="1100">
              <a:latin typeface="Arial MT"/>
              <a:cs typeface="Arial MT"/>
            </a:endParaRPr>
          </a:p>
          <a:p>
            <a:pPr marL="469265" indent="-227965">
              <a:lnSpc>
                <a:spcPct val="100000"/>
              </a:lnSpc>
              <a:spcBef>
                <a:spcPts val="135"/>
              </a:spcBef>
              <a:buChar char="●"/>
              <a:tabLst>
                <a:tab pos="469265" algn="l"/>
              </a:tabLst>
            </a:pPr>
            <a:r>
              <a:rPr dirty="0" sz="1100" spc="-10">
                <a:latin typeface="Arial MT"/>
                <a:cs typeface="Arial MT"/>
              </a:rPr>
              <a:t>Rust-</a:t>
            </a:r>
            <a:r>
              <a:rPr dirty="0" sz="1100">
                <a:latin typeface="Arial MT"/>
                <a:cs typeface="Arial MT"/>
              </a:rPr>
              <a:t>resistant</a:t>
            </a:r>
            <a:r>
              <a:rPr dirty="0" sz="1100" spc="-4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hardware</a:t>
            </a:r>
            <a:endParaRPr sz="1100">
              <a:latin typeface="Arial MT"/>
              <a:cs typeface="Arial MT"/>
            </a:endParaRPr>
          </a:p>
          <a:p>
            <a:pPr marL="469265" indent="-227965">
              <a:lnSpc>
                <a:spcPct val="100000"/>
              </a:lnSpc>
              <a:spcBef>
                <a:spcPts val="135"/>
              </a:spcBef>
              <a:buChar char="●"/>
              <a:tabLst>
                <a:tab pos="469265" algn="l"/>
              </a:tabLst>
            </a:pPr>
            <a:r>
              <a:rPr dirty="0" sz="1100" spc="-10">
                <a:latin typeface="Arial MT"/>
                <a:cs typeface="Arial MT"/>
              </a:rPr>
              <a:t>High-</a:t>
            </a:r>
            <a:r>
              <a:rPr dirty="0" sz="1100">
                <a:latin typeface="Arial MT"/>
                <a:cs typeface="Arial MT"/>
              </a:rPr>
              <a:t>quality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electrical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wiring</a:t>
            </a:r>
            <a:endParaRPr sz="11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185"/>
              </a:spcBef>
              <a:buFont typeface="Arial MT"/>
              <a:buChar char="●"/>
            </a:pPr>
            <a:endParaRPr sz="1100">
              <a:latin typeface="Arial MT"/>
              <a:cs typeface="Arial MT"/>
            </a:endParaRPr>
          </a:p>
          <a:p>
            <a:pPr marL="12700" marR="35560">
              <a:lnSpc>
                <a:spcPct val="110200"/>
              </a:lnSpc>
              <a:spcBef>
                <a:spcPts val="5"/>
              </a:spcBef>
            </a:pPr>
            <a:r>
              <a:rPr dirty="0" sz="1100">
                <a:latin typeface="Arial MT"/>
                <a:cs typeface="Arial MT"/>
              </a:rPr>
              <a:t>When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you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invest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in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top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quality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materials,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you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can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be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sure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that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your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signboard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will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look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 spc="-25">
                <a:latin typeface="Arial MT"/>
                <a:cs typeface="Arial MT"/>
              </a:rPr>
              <a:t>the </a:t>
            </a:r>
            <a:r>
              <a:rPr dirty="0" sz="1100">
                <a:latin typeface="Arial MT"/>
                <a:cs typeface="Arial MT"/>
              </a:rPr>
              <a:t>same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for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several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years.</a:t>
            </a:r>
            <a:endParaRPr sz="11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635"/>
              </a:spcBef>
            </a:pPr>
            <a:endParaRPr sz="11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</a:pPr>
            <a:r>
              <a:rPr dirty="0" sz="1600">
                <a:latin typeface="Arial MT"/>
                <a:cs typeface="Arial MT"/>
              </a:rPr>
              <a:t>Professional</a:t>
            </a:r>
            <a:r>
              <a:rPr dirty="0" sz="1600" spc="-70">
                <a:latin typeface="Arial MT"/>
                <a:cs typeface="Arial MT"/>
              </a:rPr>
              <a:t> </a:t>
            </a:r>
            <a:r>
              <a:rPr dirty="0" sz="1600" spc="-10">
                <a:latin typeface="Arial MT"/>
                <a:cs typeface="Arial MT"/>
              </a:rPr>
              <a:t>Installation</a:t>
            </a:r>
            <a:endParaRPr sz="1600">
              <a:latin typeface="Arial MT"/>
              <a:cs typeface="Arial MT"/>
            </a:endParaRPr>
          </a:p>
          <a:p>
            <a:pPr marL="12700" marR="494030">
              <a:lnSpc>
                <a:spcPct val="110200"/>
              </a:lnSpc>
              <a:spcBef>
                <a:spcPts val="695"/>
              </a:spcBef>
            </a:pPr>
            <a:r>
              <a:rPr dirty="0" sz="1100">
                <a:latin typeface="Arial MT"/>
                <a:cs typeface="Arial MT"/>
              </a:rPr>
              <a:t>Correct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mounting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is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crucial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to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safety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and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aesthetics.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Our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installation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team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works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 spc="-25">
                <a:latin typeface="Arial MT"/>
                <a:cs typeface="Arial MT"/>
              </a:rPr>
              <a:t>in </a:t>
            </a:r>
            <a:r>
              <a:rPr dirty="0" sz="1100" spc="-10">
                <a:latin typeface="Arial MT"/>
                <a:cs typeface="Arial MT"/>
              </a:rPr>
              <a:t>accordance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with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the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industry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best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practices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to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make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sure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mounting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is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secure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 spc="-25">
                <a:latin typeface="Arial MT"/>
                <a:cs typeface="Arial MT"/>
              </a:rPr>
              <a:t>and </a:t>
            </a:r>
            <a:r>
              <a:rPr dirty="0" sz="1100" spc="-10">
                <a:latin typeface="Arial MT"/>
                <a:cs typeface="Arial MT"/>
              </a:rPr>
              <a:t>professionally</a:t>
            </a:r>
            <a:r>
              <a:rPr dirty="0" sz="1100" spc="1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done.</a:t>
            </a:r>
            <a:endParaRPr sz="11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320"/>
              </a:spcBef>
            </a:pPr>
            <a:endParaRPr sz="11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dirty="0" sz="1100">
                <a:latin typeface="Arial MT"/>
                <a:cs typeface="Arial MT"/>
              </a:rPr>
              <a:t>We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include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the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following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in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our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installation:</a:t>
            </a:r>
            <a:endParaRPr sz="11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320"/>
              </a:spcBef>
            </a:pPr>
            <a:endParaRPr sz="1100">
              <a:latin typeface="Arial MT"/>
              <a:cs typeface="Arial MT"/>
            </a:endParaRPr>
          </a:p>
          <a:p>
            <a:pPr marL="469265" indent="-227965">
              <a:lnSpc>
                <a:spcPct val="100000"/>
              </a:lnSpc>
              <a:buChar char="●"/>
              <a:tabLst>
                <a:tab pos="469265" algn="l"/>
              </a:tabLst>
            </a:pPr>
            <a:r>
              <a:rPr dirty="0" sz="1100">
                <a:latin typeface="Arial MT"/>
                <a:cs typeface="Arial MT"/>
              </a:rPr>
              <a:t>Site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inspection</a:t>
            </a:r>
            <a:endParaRPr sz="1100">
              <a:latin typeface="Arial MT"/>
              <a:cs typeface="Arial MT"/>
            </a:endParaRPr>
          </a:p>
          <a:p>
            <a:pPr marL="469265" indent="-227965">
              <a:lnSpc>
                <a:spcPct val="100000"/>
              </a:lnSpc>
              <a:spcBef>
                <a:spcPts val="135"/>
              </a:spcBef>
              <a:buChar char="●"/>
              <a:tabLst>
                <a:tab pos="469265" algn="l"/>
              </a:tabLst>
            </a:pPr>
            <a:r>
              <a:rPr dirty="0" sz="1100" spc="-10">
                <a:latin typeface="Arial MT"/>
                <a:cs typeface="Arial MT"/>
              </a:rPr>
              <a:t>Measurement</a:t>
            </a:r>
            <a:endParaRPr sz="1100">
              <a:latin typeface="Arial MT"/>
              <a:cs typeface="Arial MT"/>
            </a:endParaRPr>
          </a:p>
          <a:p>
            <a:pPr marL="469265" indent="-227965">
              <a:lnSpc>
                <a:spcPct val="100000"/>
              </a:lnSpc>
              <a:spcBef>
                <a:spcPts val="135"/>
              </a:spcBef>
              <a:buChar char="●"/>
              <a:tabLst>
                <a:tab pos="469265" algn="l"/>
              </a:tabLst>
            </a:pPr>
            <a:r>
              <a:rPr dirty="0" sz="1100">
                <a:latin typeface="Arial MT"/>
                <a:cs typeface="Arial MT"/>
              </a:rPr>
              <a:t>Design</a:t>
            </a:r>
            <a:r>
              <a:rPr dirty="0" sz="1100" spc="-6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approval</a:t>
            </a:r>
            <a:endParaRPr sz="1100">
              <a:latin typeface="Arial MT"/>
              <a:cs typeface="Arial MT"/>
            </a:endParaRPr>
          </a:p>
          <a:p>
            <a:pPr marL="469265" indent="-227965">
              <a:lnSpc>
                <a:spcPct val="100000"/>
              </a:lnSpc>
              <a:spcBef>
                <a:spcPts val="135"/>
              </a:spcBef>
              <a:buChar char="●"/>
              <a:tabLst>
                <a:tab pos="469265" algn="l"/>
              </a:tabLst>
            </a:pPr>
            <a:r>
              <a:rPr dirty="0" sz="1100" spc="-10">
                <a:latin typeface="Arial MT"/>
                <a:cs typeface="Arial MT"/>
              </a:rPr>
              <a:t>Fabrication</a:t>
            </a:r>
            <a:endParaRPr sz="1100">
              <a:latin typeface="Arial MT"/>
              <a:cs typeface="Arial MT"/>
            </a:endParaRPr>
          </a:p>
          <a:p>
            <a:pPr marL="469265" indent="-227965">
              <a:lnSpc>
                <a:spcPct val="100000"/>
              </a:lnSpc>
              <a:spcBef>
                <a:spcPts val="135"/>
              </a:spcBef>
              <a:buChar char="●"/>
              <a:tabLst>
                <a:tab pos="469265" algn="l"/>
              </a:tabLst>
            </a:pPr>
            <a:r>
              <a:rPr dirty="0" sz="1100" spc="-10">
                <a:latin typeface="Arial MT"/>
                <a:cs typeface="Arial MT"/>
              </a:rPr>
              <a:t>Electrical</a:t>
            </a:r>
            <a:r>
              <a:rPr dirty="0" sz="1100" spc="1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testing</a:t>
            </a:r>
            <a:endParaRPr sz="1100">
              <a:latin typeface="Arial MT"/>
              <a:cs typeface="Arial MT"/>
            </a:endParaRPr>
          </a:p>
          <a:p>
            <a:pPr marL="469265" indent="-227965">
              <a:lnSpc>
                <a:spcPct val="100000"/>
              </a:lnSpc>
              <a:spcBef>
                <a:spcPts val="135"/>
              </a:spcBef>
              <a:buChar char="●"/>
              <a:tabLst>
                <a:tab pos="469265" algn="l"/>
              </a:tabLst>
            </a:pPr>
            <a:r>
              <a:rPr dirty="0" sz="1100">
                <a:latin typeface="Arial MT"/>
                <a:cs typeface="Arial MT"/>
              </a:rPr>
              <a:t>Safe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installation</a:t>
            </a:r>
            <a:endParaRPr sz="1100">
              <a:latin typeface="Arial MT"/>
              <a:cs typeface="Arial MT"/>
            </a:endParaRPr>
          </a:p>
          <a:p>
            <a:pPr marL="469265" indent="-227965">
              <a:lnSpc>
                <a:spcPct val="100000"/>
              </a:lnSpc>
              <a:spcBef>
                <a:spcPts val="135"/>
              </a:spcBef>
              <a:buChar char="●"/>
              <a:tabLst>
                <a:tab pos="469265" algn="l"/>
              </a:tabLst>
            </a:pPr>
            <a:r>
              <a:rPr dirty="0" sz="1100">
                <a:latin typeface="Arial MT"/>
                <a:cs typeface="Arial MT"/>
              </a:rPr>
              <a:t>Final</a:t>
            </a:r>
            <a:r>
              <a:rPr dirty="0" sz="1100" spc="-6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quality</a:t>
            </a:r>
            <a:r>
              <a:rPr dirty="0" sz="1100" spc="-6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inspection</a:t>
            </a:r>
            <a:endParaRPr sz="11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325"/>
              </a:spcBef>
            </a:pPr>
            <a:endParaRPr sz="11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</a:pPr>
            <a:r>
              <a:rPr dirty="0" sz="1100">
                <a:latin typeface="Arial MT"/>
                <a:cs typeface="Arial MT"/>
              </a:rPr>
              <a:t>This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systematic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approach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guarantees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customer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satisfaction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and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long-</a:t>
            </a:r>
            <a:r>
              <a:rPr dirty="0" sz="1100">
                <a:latin typeface="Arial MT"/>
                <a:cs typeface="Arial MT"/>
              </a:rPr>
              <a:t>lasting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performance.</a:t>
            </a:r>
            <a:endParaRPr sz="1100">
              <a:latin typeface="Arial MT"/>
              <a:cs typeface="Arial MT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360165" y="508401"/>
            <a:ext cx="839669" cy="507197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01700" y="4402286"/>
            <a:ext cx="5713095" cy="53390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600">
                <a:latin typeface="Arial MT"/>
                <a:cs typeface="Arial MT"/>
              </a:rPr>
              <a:t>Why</a:t>
            </a:r>
            <a:r>
              <a:rPr dirty="0" sz="1600" spc="-25">
                <a:latin typeface="Arial MT"/>
                <a:cs typeface="Arial MT"/>
              </a:rPr>
              <a:t> </a:t>
            </a:r>
            <a:r>
              <a:rPr dirty="0" sz="1600">
                <a:latin typeface="Arial MT"/>
                <a:cs typeface="Arial MT"/>
              </a:rPr>
              <a:t>you</a:t>
            </a:r>
            <a:r>
              <a:rPr dirty="0" sz="1600" spc="-25">
                <a:latin typeface="Arial MT"/>
                <a:cs typeface="Arial MT"/>
              </a:rPr>
              <a:t> </a:t>
            </a:r>
            <a:r>
              <a:rPr dirty="0" sz="1600">
                <a:latin typeface="Arial MT"/>
                <a:cs typeface="Arial MT"/>
              </a:rPr>
              <a:t>should</a:t>
            </a:r>
            <a:r>
              <a:rPr dirty="0" sz="1600" spc="-20">
                <a:latin typeface="Arial MT"/>
                <a:cs typeface="Arial MT"/>
              </a:rPr>
              <a:t> </a:t>
            </a:r>
            <a:r>
              <a:rPr dirty="0" sz="1600">
                <a:latin typeface="Arial MT"/>
                <a:cs typeface="Arial MT"/>
              </a:rPr>
              <a:t>choose</a:t>
            </a:r>
            <a:r>
              <a:rPr dirty="0" sz="1600" spc="-25">
                <a:latin typeface="Arial MT"/>
                <a:cs typeface="Arial MT"/>
              </a:rPr>
              <a:t> </a:t>
            </a:r>
            <a:r>
              <a:rPr dirty="0" sz="1600">
                <a:latin typeface="Arial MT"/>
                <a:cs typeface="Arial MT"/>
              </a:rPr>
              <a:t>V</a:t>
            </a:r>
            <a:r>
              <a:rPr dirty="0" sz="1600" spc="-25">
                <a:latin typeface="Arial MT"/>
                <a:cs typeface="Arial MT"/>
              </a:rPr>
              <a:t> </a:t>
            </a:r>
            <a:r>
              <a:rPr dirty="0" sz="1600">
                <a:latin typeface="Arial MT"/>
                <a:cs typeface="Arial MT"/>
              </a:rPr>
              <a:t>Sign</a:t>
            </a:r>
            <a:r>
              <a:rPr dirty="0" sz="1600" spc="-20">
                <a:latin typeface="Arial MT"/>
                <a:cs typeface="Arial MT"/>
              </a:rPr>
              <a:t> </a:t>
            </a:r>
            <a:r>
              <a:rPr dirty="0" sz="1600">
                <a:latin typeface="Arial MT"/>
                <a:cs typeface="Arial MT"/>
              </a:rPr>
              <a:t>Pvt.</a:t>
            </a:r>
            <a:r>
              <a:rPr dirty="0" sz="1600" spc="-25">
                <a:latin typeface="Arial MT"/>
                <a:cs typeface="Arial MT"/>
              </a:rPr>
              <a:t> </a:t>
            </a:r>
            <a:r>
              <a:rPr dirty="0" sz="1600" spc="-10">
                <a:latin typeface="Arial MT"/>
                <a:cs typeface="Arial MT"/>
              </a:rPr>
              <a:t>Ltd.?</a:t>
            </a:r>
            <a:endParaRPr sz="1600">
              <a:latin typeface="Arial MT"/>
              <a:cs typeface="Arial MT"/>
            </a:endParaRPr>
          </a:p>
          <a:p>
            <a:pPr marL="12700" marR="112395">
              <a:lnSpc>
                <a:spcPct val="110200"/>
              </a:lnSpc>
              <a:spcBef>
                <a:spcPts val="690"/>
              </a:spcBef>
            </a:pPr>
            <a:r>
              <a:rPr dirty="0" sz="1100">
                <a:latin typeface="Arial MT"/>
                <a:cs typeface="Arial MT"/>
              </a:rPr>
              <a:t>V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Sign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Pvt.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Ltd.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is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the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name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that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every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business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in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Hyderabad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has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trusted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upon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due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to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 spc="-25">
                <a:latin typeface="Arial MT"/>
                <a:cs typeface="Arial MT"/>
              </a:rPr>
              <a:t>our </a:t>
            </a:r>
            <a:r>
              <a:rPr dirty="0" sz="1100">
                <a:latin typeface="Arial MT"/>
                <a:cs typeface="Arial MT"/>
              </a:rPr>
              <a:t>commitment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towards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 spc="-20">
                <a:latin typeface="Arial MT"/>
                <a:cs typeface="Arial MT"/>
              </a:rPr>
              <a:t>quality,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creativity,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and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customer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satisfaction.</a:t>
            </a:r>
            <a:endParaRPr sz="11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325"/>
              </a:spcBef>
            </a:pPr>
            <a:endParaRPr sz="11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</a:pPr>
            <a:r>
              <a:rPr dirty="0" sz="1100">
                <a:latin typeface="Arial MT"/>
                <a:cs typeface="Arial MT"/>
              </a:rPr>
              <a:t>Our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strengths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include:</a:t>
            </a:r>
            <a:endParaRPr sz="11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325"/>
              </a:spcBef>
            </a:pPr>
            <a:endParaRPr sz="1100">
              <a:latin typeface="Arial MT"/>
              <a:cs typeface="Arial MT"/>
            </a:endParaRPr>
          </a:p>
          <a:p>
            <a:pPr marL="469265" indent="-227965">
              <a:lnSpc>
                <a:spcPct val="100000"/>
              </a:lnSpc>
              <a:buChar char="●"/>
              <a:tabLst>
                <a:tab pos="469265" algn="l"/>
              </a:tabLst>
            </a:pPr>
            <a:r>
              <a:rPr dirty="0" sz="1100" spc="-10">
                <a:latin typeface="Arial MT"/>
                <a:cs typeface="Arial MT"/>
              </a:rPr>
              <a:t>Experienced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design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professionals</a:t>
            </a:r>
            <a:endParaRPr sz="1100">
              <a:latin typeface="Arial MT"/>
              <a:cs typeface="Arial MT"/>
            </a:endParaRPr>
          </a:p>
          <a:p>
            <a:pPr marL="469265" indent="-227965">
              <a:lnSpc>
                <a:spcPct val="100000"/>
              </a:lnSpc>
              <a:spcBef>
                <a:spcPts val="135"/>
              </a:spcBef>
              <a:buChar char="●"/>
              <a:tabLst>
                <a:tab pos="469265" algn="l"/>
              </a:tabLst>
            </a:pPr>
            <a:r>
              <a:rPr dirty="0" sz="1100">
                <a:latin typeface="Arial MT"/>
                <a:cs typeface="Arial MT"/>
              </a:rPr>
              <a:t>Modern</a:t>
            </a:r>
            <a:r>
              <a:rPr dirty="0" sz="1100" spc="-1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manufacturing</a:t>
            </a:r>
            <a:r>
              <a:rPr dirty="0" sz="1100" spc="-1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equipment</a:t>
            </a:r>
            <a:endParaRPr sz="1100">
              <a:latin typeface="Arial MT"/>
              <a:cs typeface="Arial MT"/>
            </a:endParaRPr>
          </a:p>
          <a:p>
            <a:pPr marL="469265" indent="-227965">
              <a:lnSpc>
                <a:spcPct val="100000"/>
              </a:lnSpc>
              <a:spcBef>
                <a:spcPts val="135"/>
              </a:spcBef>
              <a:buChar char="●"/>
              <a:tabLst>
                <a:tab pos="469265" algn="l"/>
              </a:tabLst>
            </a:pPr>
            <a:r>
              <a:rPr dirty="0" sz="1100" spc="-10">
                <a:latin typeface="Arial MT"/>
                <a:cs typeface="Arial MT"/>
              </a:rPr>
              <a:t>Premium-</a:t>
            </a:r>
            <a:r>
              <a:rPr dirty="0" sz="1100">
                <a:latin typeface="Arial MT"/>
                <a:cs typeface="Arial MT"/>
              </a:rPr>
              <a:t>quality</a:t>
            </a:r>
            <a:r>
              <a:rPr dirty="0" sz="1100" spc="-5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materials</a:t>
            </a:r>
            <a:endParaRPr sz="1100">
              <a:latin typeface="Arial MT"/>
              <a:cs typeface="Arial MT"/>
            </a:endParaRPr>
          </a:p>
          <a:p>
            <a:pPr marL="469265" indent="-227965">
              <a:lnSpc>
                <a:spcPct val="100000"/>
              </a:lnSpc>
              <a:spcBef>
                <a:spcPts val="135"/>
              </a:spcBef>
              <a:buChar char="●"/>
              <a:tabLst>
                <a:tab pos="469265" algn="l"/>
              </a:tabLst>
            </a:pPr>
            <a:r>
              <a:rPr dirty="0" sz="1100" spc="-10">
                <a:latin typeface="Arial MT"/>
                <a:cs typeface="Arial MT"/>
              </a:rPr>
              <a:t>Customized</a:t>
            </a:r>
            <a:r>
              <a:rPr dirty="0" sz="1100" spc="1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solutions</a:t>
            </a:r>
            <a:endParaRPr sz="1100">
              <a:latin typeface="Arial MT"/>
              <a:cs typeface="Arial MT"/>
            </a:endParaRPr>
          </a:p>
          <a:p>
            <a:pPr marL="469265" indent="-227965">
              <a:lnSpc>
                <a:spcPct val="100000"/>
              </a:lnSpc>
              <a:spcBef>
                <a:spcPts val="135"/>
              </a:spcBef>
              <a:buChar char="●"/>
              <a:tabLst>
                <a:tab pos="469265" algn="l"/>
              </a:tabLst>
            </a:pPr>
            <a:r>
              <a:rPr dirty="0" sz="1100" spc="-10">
                <a:latin typeface="Arial MT"/>
                <a:cs typeface="Arial MT"/>
              </a:rPr>
              <a:t>Competitive</a:t>
            </a:r>
            <a:r>
              <a:rPr dirty="0" sz="1100" spc="1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pricing</a:t>
            </a:r>
            <a:endParaRPr sz="1100">
              <a:latin typeface="Arial MT"/>
              <a:cs typeface="Arial MT"/>
            </a:endParaRPr>
          </a:p>
          <a:p>
            <a:pPr marL="469265" indent="-227965">
              <a:lnSpc>
                <a:spcPct val="100000"/>
              </a:lnSpc>
              <a:spcBef>
                <a:spcPts val="135"/>
              </a:spcBef>
              <a:buChar char="●"/>
              <a:tabLst>
                <a:tab pos="469265" algn="l"/>
              </a:tabLst>
            </a:pPr>
            <a:r>
              <a:rPr dirty="0" sz="1100" spc="-10">
                <a:latin typeface="Arial MT"/>
                <a:cs typeface="Arial MT"/>
              </a:rPr>
              <a:t>On-</a:t>
            </a:r>
            <a:r>
              <a:rPr dirty="0" sz="1100">
                <a:latin typeface="Arial MT"/>
                <a:cs typeface="Arial MT"/>
              </a:rPr>
              <a:t>time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project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completion</a:t>
            </a:r>
            <a:endParaRPr sz="1100">
              <a:latin typeface="Arial MT"/>
              <a:cs typeface="Arial MT"/>
            </a:endParaRPr>
          </a:p>
          <a:p>
            <a:pPr marL="469265" indent="-227965">
              <a:lnSpc>
                <a:spcPct val="100000"/>
              </a:lnSpc>
              <a:spcBef>
                <a:spcPts val="130"/>
              </a:spcBef>
              <a:buChar char="●"/>
              <a:tabLst>
                <a:tab pos="469265" algn="l"/>
              </a:tabLst>
            </a:pPr>
            <a:r>
              <a:rPr dirty="0" sz="1100" spc="-10">
                <a:latin typeface="Arial MT"/>
                <a:cs typeface="Arial MT"/>
              </a:rPr>
              <a:t>Professional</a:t>
            </a:r>
            <a:r>
              <a:rPr dirty="0" sz="1100" spc="1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installation</a:t>
            </a:r>
            <a:endParaRPr sz="1100">
              <a:latin typeface="Arial MT"/>
              <a:cs typeface="Arial MT"/>
            </a:endParaRPr>
          </a:p>
          <a:p>
            <a:pPr marL="469265" indent="-227965">
              <a:lnSpc>
                <a:spcPct val="100000"/>
              </a:lnSpc>
              <a:spcBef>
                <a:spcPts val="135"/>
              </a:spcBef>
              <a:buChar char="●"/>
              <a:tabLst>
                <a:tab pos="469265" algn="l"/>
              </a:tabLst>
            </a:pPr>
            <a:r>
              <a:rPr dirty="0" sz="1100" spc="-10">
                <a:latin typeface="Arial MT"/>
                <a:cs typeface="Arial MT"/>
              </a:rPr>
              <a:t>Excellent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customer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support</a:t>
            </a:r>
            <a:endParaRPr sz="11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190"/>
              </a:spcBef>
              <a:buFont typeface="Arial MT"/>
              <a:buChar char="●"/>
            </a:pPr>
            <a:endParaRPr sz="1100">
              <a:latin typeface="Arial MT"/>
              <a:cs typeface="Arial MT"/>
            </a:endParaRPr>
          </a:p>
          <a:p>
            <a:pPr marL="12700" marR="692150">
              <a:lnSpc>
                <a:spcPct val="110200"/>
              </a:lnSpc>
            </a:pPr>
            <a:r>
              <a:rPr dirty="0" sz="1100">
                <a:latin typeface="Arial MT"/>
                <a:cs typeface="Arial MT"/>
              </a:rPr>
              <a:t>We</a:t>
            </a:r>
            <a:r>
              <a:rPr dirty="0" sz="1100" spc="-4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have</a:t>
            </a:r>
            <a:r>
              <a:rPr dirty="0" sz="1100" spc="-4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done</a:t>
            </a:r>
            <a:r>
              <a:rPr dirty="0" sz="1100" spc="-4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signage</a:t>
            </a:r>
            <a:r>
              <a:rPr dirty="0" sz="1100" spc="-4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projects</a:t>
            </a:r>
            <a:r>
              <a:rPr dirty="0" sz="1100" spc="-4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in</a:t>
            </a:r>
            <a:r>
              <a:rPr dirty="0" sz="1100" spc="-4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hospitals,</a:t>
            </a:r>
            <a:r>
              <a:rPr dirty="0" sz="1100" spc="-4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schools,</a:t>
            </a:r>
            <a:r>
              <a:rPr dirty="0" sz="1100" spc="-4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offices,</a:t>
            </a:r>
            <a:r>
              <a:rPr dirty="0" sz="1100" spc="-4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hotels,</a:t>
            </a:r>
            <a:r>
              <a:rPr dirty="0" sz="1100" spc="-4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showrooms, commercial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buildings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and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retail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outlets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all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over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Hyderabad.</a:t>
            </a:r>
            <a:endParaRPr sz="11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640"/>
              </a:spcBef>
            </a:pPr>
            <a:endParaRPr sz="11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</a:pPr>
            <a:r>
              <a:rPr dirty="0" sz="1600">
                <a:latin typeface="Arial MT"/>
                <a:cs typeface="Arial MT"/>
              </a:rPr>
              <a:t>Applications</a:t>
            </a:r>
            <a:r>
              <a:rPr dirty="0" sz="1600" spc="-30">
                <a:latin typeface="Arial MT"/>
                <a:cs typeface="Arial MT"/>
              </a:rPr>
              <a:t> </a:t>
            </a:r>
            <a:r>
              <a:rPr dirty="0" sz="1600">
                <a:latin typeface="Arial MT"/>
                <a:cs typeface="Arial MT"/>
              </a:rPr>
              <a:t>of</a:t>
            </a:r>
            <a:r>
              <a:rPr dirty="0" sz="1600" spc="-25">
                <a:latin typeface="Arial MT"/>
                <a:cs typeface="Arial MT"/>
              </a:rPr>
              <a:t> </a:t>
            </a:r>
            <a:r>
              <a:rPr dirty="0" sz="1600">
                <a:latin typeface="Arial MT"/>
                <a:cs typeface="Arial MT"/>
              </a:rPr>
              <a:t>ACP</a:t>
            </a:r>
            <a:r>
              <a:rPr dirty="0" sz="1600" spc="-25">
                <a:latin typeface="Arial MT"/>
                <a:cs typeface="Arial MT"/>
              </a:rPr>
              <a:t> </a:t>
            </a:r>
            <a:r>
              <a:rPr dirty="0" sz="1600">
                <a:latin typeface="Arial MT"/>
                <a:cs typeface="Arial MT"/>
              </a:rPr>
              <a:t>LED</a:t>
            </a:r>
            <a:r>
              <a:rPr dirty="0" sz="1600" spc="-25">
                <a:latin typeface="Arial MT"/>
                <a:cs typeface="Arial MT"/>
              </a:rPr>
              <a:t> </a:t>
            </a:r>
            <a:r>
              <a:rPr dirty="0" sz="1600">
                <a:latin typeface="Arial MT"/>
                <a:cs typeface="Arial MT"/>
              </a:rPr>
              <a:t>Sign</a:t>
            </a:r>
            <a:r>
              <a:rPr dirty="0" sz="1600" spc="-25">
                <a:latin typeface="Arial MT"/>
                <a:cs typeface="Arial MT"/>
              </a:rPr>
              <a:t> </a:t>
            </a:r>
            <a:r>
              <a:rPr dirty="0" sz="1600">
                <a:latin typeface="Arial MT"/>
                <a:cs typeface="Arial MT"/>
              </a:rPr>
              <a:t>Board</a:t>
            </a:r>
            <a:r>
              <a:rPr dirty="0" sz="1600" spc="-25">
                <a:latin typeface="Arial MT"/>
                <a:cs typeface="Arial MT"/>
              </a:rPr>
              <a:t> </a:t>
            </a:r>
            <a:r>
              <a:rPr dirty="0" sz="1600" spc="-10">
                <a:latin typeface="Arial MT"/>
                <a:cs typeface="Arial MT"/>
              </a:rPr>
              <a:t>Hyderabad</a:t>
            </a:r>
            <a:endParaRPr sz="16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625"/>
              </a:spcBef>
            </a:pPr>
            <a:r>
              <a:rPr dirty="0" sz="1100">
                <a:latin typeface="Arial MT"/>
                <a:cs typeface="Arial MT"/>
              </a:rPr>
              <a:t>Here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are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some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of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the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ideal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applications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for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our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u="sng" sz="1100" b="1">
                <a:solidFill>
                  <a:srgbClr val="1154CC"/>
                </a:solidFill>
                <a:uFill>
                  <a:solidFill>
                    <a:srgbClr val="1154CC"/>
                  </a:solidFill>
                </a:uFill>
                <a:latin typeface="Arial"/>
                <a:cs typeface="Arial"/>
                <a:hlinkClick r:id="rId2"/>
              </a:rPr>
              <a:t>ACP</a:t>
            </a:r>
            <a:r>
              <a:rPr dirty="0" u="sng" sz="1100" spc="-30" b="1">
                <a:solidFill>
                  <a:srgbClr val="1154CC"/>
                </a:solidFill>
                <a:uFill>
                  <a:solidFill>
                    <a:srgbClr val="1154CC"/>
                  </a:solidFill>
                </a:uFill>
                <a:latin typeface="Arial"/>
                <a:cs typeface="Arial"/>
                <a:hlinkClick r:id="rId2"/>
              </a:rPr>
              <a:t> </a:t>
            </a:r>
            <a:r>
              <a:rPr dirty="0" u="sng" sz="1100" b="1">
                <a:solidFill>
                  <a:srgbClr val="1154CC"/>
                </a:solidFill>
                <a:uFill>
                  <a:solidFill>
                    <a:srgbClr val="1154CC"/>
                  </a:solidFill>
                </a:uFill>
                <a:latin typeface="Arial"/>
                <a:cs typeface="Arial"/>
                <a:hlinkClick r:id="rId2"/>
              </a:rPr>
              <a:t>LED</a:t>
            </a:r>
            <a:r>
              <a:rPr dirty="0" u="sng" sz="1100" spc="-30" b="1">
                <a:solidFill>
                  <a:srgbClr val="1154CC"/>
                </a:solidFill>
                <a:uFill>
                  <a:solidFill>
                    <a:srgbClr val="1154CC"/>
                  </a:solidFill>
                </a:uFill>
                <a:latin typeface="Arial"/>
                <a:cs typeface="Arial"/>
                <a:hlinkClick r:id="rId2"/>
              </a:rPr>
              <a:t> </a:t>
            </a:r>
            <a:r>
              <a:rPr dirty="0" u="sng" sz="1100" b="1">
                <a:solidFill>
                  <a:srgbClr val="1154CC"/>
                </a:solidFill>
                <a:uFill>
                  <a:solidFill>
                    <a:srgbClr val="1154CC"/>
                  </a:solidFill>
                </a:uFill>
                <a:latin typeface="Arial"/>
                <a:cs typeface="Arial"/>
                <a:hlinkClick r:id="rId2"/>
              </a:rPr>
              <a:t>Sign</a:t>
            </a:r>
            <a:r>
              <a:rPr dirty="0" u="sng" sz="1100" spc="-25" b="1">
                <a:solidFill>
                  <a:srgbClr val="1154CC"/>
                </a:solidFill>
                <a:uFill>
                  <a:solidFill>
                    <a:srgbClr val="1154CC"/>
                  </a:solidFill>
                </a:uFill>
                <a:latin typeface="Arial"/>
                <a:cs typeface="Arial"/>
                <a:hlinkClick r:id="rId2"/>
              </a:rPr>
              <a:t> </a:t>
            </a:r>
            <a:r>
              <a:rPr dirty="0" u="sng" sz="1100" b="1">
                <a:solidFill>
                  <a:srgbClr val="1154CC"/>
                </a:solidFill>
                <a:uFill>
                  <a:solidFill>
                    <a:srgbClr val="1154CC"/>
                  </a:solidFill>
                </a:uFill>
                <a:latin typeface="Arial"/>
                <a:cs typeface="Arial"/>
                <a:hlinkClick r:id="rId2"/>
              </a:rPr>
              <a:t>Board</a:t>
            </a:r>
            <a:r>
              <a:rPr dirty="0" u="sng" sz="1100" spc="-30" b="1">
                <a:solidFill>
                  <a:srgbClr val="1154CC"/>
                </a:solidFill>
                <a:uFill>
                  <a:solidFill>
                    <a:srgbClr val="1154CC"/>
                  </a:solidFill>
                </a:uFill>
                <a:latin typeface="Arial"/>
                <a:cs typeface="Arial"/>
                <a:hlinkClick r:id="rId2"/>
              </a:rPr>
              <a:t> </a:t>
            </a:r>
            <a:r>
              <a:rPr dirty="0" u="sng" sz="1100" spc="-10" b="1">
                <a:solidFill>
                  <a:srgbClr val="1154CC"/>
                </a:solidFill>
                <a:uFill>
                  <a:solidFill>
                    <a:srgbClr val="1154CC"/>
                  </a:solidFill>
                </a:uFill>
                <a:latin typeface="Arial"/>
                <a:cs typeface="Arial"/>
                <a:hlinkClick r:id="rId2"/>
              </a:rPr>
              <a:t>Hyderabad</a:t>
            </a:r>
            <a:r>
              <a:rPr dirty="0" sz="1100" spc="-30" b="1">
                <a:solidFill>
                  <a:srgbClr val="1154CC"/>
                </a:solidFill>
                <a:latin typeface="Arial"/>
                <a:cs typeface="Arial"/>
              </a:rPr>
              <a:t> </a:t>
            </a:r>
            <a:r>
              <a:rPr dirty="0" sz="1100" spc="-10">
                <a:latin typeface="Arial MT"/>
                <a:cs typeface="Arial MT"/>
              </a:rPr>
              <a:t>solutions:</a:t>
            </a:r>
            <a:endParaRPr sz="11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325"/>
              </a:spcBef>
            </a:pPr>
            <a:endParaRPr sz="1100">
              <a:latin typeface="Arial MT"/>
              <a:cs typeface="Arial MT"/>
            </a:endParaRPr>
          </a:p>
          <a:p>
            <a:pPr marL="469265" indent="-227965">
              <a:lnSpc>
                <a:spcPct val="100000"/>
              </a:lnSpc>
              <a:buChar char="●"/>
              <a:tabLst>
                <a:tab pos="469265" algn="l"/>
              </a:tabLst>
            </a:pPr>
            <a:r>
              <a:rPr dirty="0" sz="1100">
                <a:latin typeface="Arial MT"/>
                <a:cs typeface="Arial MT"/>
              </a:rPr>
              <a:t>Shop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front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branding</a:t>
            </a:r>
            <a:endParaRPr sz="1100">
              <a:latin typeface="Arial MT"/>
              <a:cs typeface="Arial MT"/>
            </a:endParaRPr>
          </a:p>
          <a:p>
            <a:pPr marL="469265" indent="-227965">
              <a:lnSpc>
                <a:spcPct val="100000"/>
              </a:lnSpc>
              <a:spcBef>
                <a:spcPts val="135"/>
              </a:spcBef>
              <a:buChar char="●"/>
              <a:tabLst>
                <a:tab pos="469265" algn="l"/>
              </a:tabLst>
            </a:pPr>
            <a:r>
              <a:rPr dirty="0" sz="1100">
                <a:latin typeface="Arial MT"/>
                <a:cs typeface="Arial MT"/>
              </a:rPr>
              <a:t>Corporate</a:t>
            </a:r>
            <a:r>
              <a:rPr dirty="0" sz="1100" spc="-7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office</a:t>
            </a:r>
            <a:r>
              <a:rPr dirty="0" sz="1100" spc="-7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signage</a:t>
            </a:r>
            <a:endParaRPr sz="1100">
              <a:latin typeface="Arial MT"/>
              <a:cs typeface="Arial MT"/>
            </a:endParaRPr>
          </a:p>
          <a:p>
            <a:pPr marL="469265" indent="-227965">
              <a:lnSpc>
                <a:spcPct val="100000"/>
              </a:lnSpc>
              <a:spcBef>
                <a:spcPts val="135"/>
              </a:spcBef>
              <a:buChar char="●"/>
              <a:tabLst>
                <a:tab pos="469265" algn="l"/>
              </a:tabLst>
            </a:pPr>
            <a:r>
              <a:rPr dirty="0" sz="1100" spc="-10">
                <a:latin typeface="Arial MT"/>
                <a:cs typeface="Arial MT"/>
              </a:rPr>
              <a:t>Building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name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boards</a:t>
            </a:r>
            <a:endParaRPr sz="1100">
              <a:latin typeface="Arial MT"/>
              <a:cs typeface="Arial MT"/>
            </a:endParaRPr>
          </a:p>
          <a:p>
            <a:pPr marL="469265" indent="-227965">
              <a:lnSpc>
                <a:spcPct val="100000"/>
              </a:lnSpc>
              <a:spcBef>
                <a:spcPts val="135"/>
              </a:spcBef>
              <a:buChar char="●"/>
              <a:tabLst>
                <a:tab pos="469265" algn="l"/>
              </a:tabLst>
            </a:pPr>
            <a:r>
              <a:rPr dirty="0" sz="1100">
                <a:latin typeface="Arial MT"/>
                <a:cs typeface="Arial MT"/>
              </a:rPr>
              <a:t>Hotel</a:t>
            </a:r>
            <a:r>
              <a:rPr dirty="0" sz="1100" spc="-6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entrance</a:t>
            </a:r>
            <a:r>
              <a:rPr dirty="0" sz="1100" spc="-5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boards</a:t>
            </a:r>
            <a:endParaRPr sz="1100">
              <a:latin typeface="Arial MT"/>
              <a:cs typeface="Arial MT"/>
            </a:endParaRPr>
          </a:p>
          <a:p>
            <a:pPr marL="469265" indent="-227965">
              <a:lnSpc>
                <a:spcPct val="100000"/>
              </a:lnSpc>
              <a:spcBef>
                <a:spcPts val="135"/>
              </a:spcBef>
              <a:buChar char="●"/>
              <a:tabLst>
                <a:tab pos="469265" algn="l"/>
              </a:tabLst>
            </a:pPr>
            <a:r>
              <a:rPr dirty="0" sz="1100" spc="-10">
                <a:latin typeface="Arial MT"/>
                <a:cs typeface="Arial MT"/>
              </a:rPr>
              <a:t>Hospital</a:t>
            </a:r>
            <a:r>
              <a:rPr dirty="0" sz="110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signage</a:t>
            </a:r>
            <a:endParaRPr sz="1100">
              <a:latin typeface="Arial MT"/>
              <a:cs typeface="Arial MT"/>
            </a:endParaRPr>
          </a:p>
          <a:p>
            <a:pPr marL="469265" indent="-227965">
              <a:lnSpc>
                <a:spcPct val="100000"/>
              </a:lnSpc>
              <a:spcBef>
                <a:spcPts val="135"/>
              </a:spcBef>
              <a:buChar char="●"/>
              <a:tabLst>
                <a:tab pos="469265" algn="l"/>
              </a:tabLst>
            </a:pPr>
            <a:r>
              <a:rPr dirty="0" sz="1100">
                <a:latin typeface="Arial MT"/>
                <a:cs typeface="Arial MT"/>
              </a:rPr>
              <a:t>School</a:t>
            </a:r>
            <a:r>
              <a:rPr dirty="0" sz="1100" spc="-6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branding</a:t>
            </a:r>
            <a:endParaRPr sz="1100">
              <a:latin typeface="Arial MT"/>
              <a:cs typeface="Arial MT"/>
            </a:endParaRPr>
          </a:p>
        </p:txBody>
      </p:sp>
      <p:pic>
        <p:nvPicPr>
          <p:cNvPr id="3" name="object 3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360165" y="508401"/>
            <a:ext cx="839669" cy="507197"/>
          </a:xfrm>
          <a:prstGeom prst="rect">
            <a:avLst/>
          </a:prstGeom>
        </p:spPr>
      </p:pic>
      <p:pic>
        <p:nvPicPr>
          <p:cNvPr id="4" name="object 4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933450" y="1120502"/>
            <a:ext cx="5734050" cy="3000374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01700" y="1062989"/>
            <a:ext cx="5589270" cy="8581390"/>
          </a:xfrm>
          <a:prstGeom prst="rect">
            <a:avLst/>
          </a:prstGeom>
        </p:spPr>
        <p:txBody>
          <a:bodyPr wrap="square" lIns="0" tIns="29844" rIns="0" bIns="0" rtlCol="0" vert="horz">
            <a:spAutoFit/>
          </a:bodyPr>
          <a:lstStyle/>
          <a:p>
            <a:pPr marL="469265" indent="-227965">
              <a:lnSpc>
                <a:spcPct val="100000"/>
              </a:lnSpc>
              <a:spcBef>
                <a:spcPts val="234"/>
              </a:spcBef>
              <a:buChar char="●"/>
              <a:tabLst>
                <a:tab pos="469265" algn="l"/>
              </a:tabLst>
            </a:pPr>
            <a:r>
              <a:rPr dirty="0" sz="1100">
                <a:latin typeface="Arial MT"/>
                <a:cs typeface="Arial MT"/>
              </a:rPr>
              <a:t>Mall</a:t>
            </a:r>
            <a:r>
              <a:rPr dirty="0" sz="1100" spc="-4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signage</a:t>
            </a:r>
            <a:endParaRPr sz="1100">
              <a:latin typeface="Arial MT"/>
              <a:cs typeface="Arial MT"/>
            </a:endParaRPr>
          </a:p>
          <a:p>
            <a:pPr marL="469265" indent="-227965">
              <a:lnSpc>
                <a:spcPct val="100000"/>
              </a:lnSpc>
              <a:spcBef>
                <a:spcPts val="135"/>
              </a:spcBef>
              <a:buChar char="●"/>
              <a:tabLst>
                <a:tab pos="469265" algn="l"/>
              </a:tabLst>
            </a:pPr>
            <a:r>
              <a:rPr dirty="0" sz="1100" spc="-10">
                <a:latin typeface="Arial MT"/>
                <a:cs typeface="Arial MT"/>
              </a:rPr>
              <a:t>Restaurant</a:t>
            </a:r>
            <a:r>
              <a:rPr dirty="0" sz="1100" spc="2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branding</a:t>
            </a:r>
            <a:endParaRPr sz="1100">
              <a:latin typeface="Arial MT"/>
              <a:cs typeface="Arial MT"/>
            </a:endParaRPr>
          </a:p>
          <a:p>
            <a:pPr marL="469265" indent="-227965">
              <a:lnSpc>
                <a:spcPct val="100000"/>
              </a:lnSpc>
              <a:spcBef>
                <a:spcPts val="130"/>
              </a:spcBef>
              <a:buChar char="●"/>
              <a:tabLst>
                <a:tab pos="469265" algn="l"/>
              </a:tabLst>
            </a:pPr>
            <a:r>
              <a:rPr dirty="0" sz="1100" spc="-10">
                <a:latin typeface="Arial MT"/>
                <a:cs typeface="Arial MT"/>
              </a:rPr>
              <a:t>Commercial</a:t>
            </a:r>
            <a:r>
              <a:rPr dirty="0" sz="1100" spc="1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complexes</a:t>
            </a:r>
            <a:endParaRPr sz="1100">
              <a:latin typeface="Arial MT"/>
              <a:cs typeface="Arial MT"/>
            </a:endParaRPr>
          </a:p>
          <a:p>
            <a:pPr marL="469265" indent="-227965">
              <a:lnSpc>
                <a:spcPct val="100000"/>
              </a:lnSpc>
              <a:spcBef>
                <a:spcPts val="135"/>
              </a:spcBef>
              <a:buChar char="●"/>
              <a:tabLst>
                <a:tab pos="469265" algn="l"/>
              </a:tabLst>
            </a:pPr>
            <a:r>
              <a:rPr dirty="0" sz="1100" spc="-10">
                <a:latin typeface="Arial MT"/>
                <a:cs typeface="Arial MT"/>
              </a:rPr>
              <a:t>Industrial</a:t>
            </a:r>
            <a:r>
              <a:rPr dirty="0" sz="1100" spc="2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units</a:t>
            </a:r>
            <a:endParaRPr sz="11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190"/>
              </a:spcBef>
              <a:buFont typeface="Arial MT"/>
              <a:buChar char="●"/>
            </a:pPr>
            <a:endParaRPr sz="1100">
              <a:latin typeface="Arial MT"/>
              <a:cs typeface="Arial MT"/>
            </a:endParaRPr>
          </a:p>
          <a:p>
            <a:pPr marL="12700" marR="5080">
              <a:lnSpc>
                <a:spcPct val="110200"/>
              </a:lnSpc>
            </a:pPr>
            <a:r>
              <a:rPr dirty="0" sz="1100">
                <a:latin typeface="Arial MT"/>
                <a:cs typeface="Arial MT"/>
              </a:rPr>
              <a:t>All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projects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are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customised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to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ensure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maximum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exposure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and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contemporary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and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refined look.</a:t>
            </a:r>
            <a:endParaRPr sz="11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640"/>
              </a:spcBef>
            </a:pPr>
            <a:endParaRPr sz="11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</a:pPr>
            <a:r>
              <a:rPr dirty="0" sz="1600" spc="-10">
                <a:latin typeface="Arial MT"/>
                <a:cs typeface="Arial MT"/>
              </a:rPr>
              <a:t>Energy-</a:t>
            </a:r>
            <a:r>
              <a:rPr dirty="0" sz="1600">
                <a:latin typeface="Arial MT"/>
                <a:cs typeface="Arial MT"/>
              </a:rPr>
              <a:t>Efficient</a:t>
            </a:r>
            <a:r>
              <a:rPr dirty="0" sz="1600" spc="-45">
                <a:latin typeface="Arial MT"/>
                <a:cs typeface="Arial MT"/>
              </a:rPr>
              <a:t> </a:t>
            </a:r>
            <a:r>
              <a:rPr dirty="0" sz="1600">
                <a:latin typeface="Arial MT"/>
                <a:cs typeface="Arial MT"/>
              </a:rPr>
              <a:t>LED</a:t>
            </a:r>
            <a:r>
              <a:rPr dirty="0" sz="1600" spc="-40">
                <a:latin typeface="Arial MT"/>
                <a:cs typeface="Arial MT"/>
              </a:rPr>
              <a:t> </a:t>
            </a:r>
            <a:r>
              <a:rPr dirty="0" sz="1600" spc="-10">
                <a:latin typeface="Arial MT"/>
                <a:cs typeface="Arial MT"/>
              </a:rPr>
              <a:t>Technology</a:t>
            </a:r>
            <a:endParaRPr sz="1600">
              <a:latin typeface="Arial MT"/>
              <a:cs typeface="Arial MT"/>
            </a:endParaRPr>
          </a:p>
          <a:p>
            <a:pPr marL="12700" marR="167640">
              <a:lnSpc>
                <a:spcPct val="110200"/>
              </a:lnSpc>
              <a:spcBef>
                <a:spcPts val="695"/>
              </a:spcBef>
            </a:pPr>
            <a:r>
              <a:rPr dirty="0" sz="1100">
                <a:latin typeface="Arial MT"/>
                <a:cs typeface="Arial MT"/>
              </a:rPr>
              <a:t>LED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lights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use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lot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less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electricity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than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conventional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lighting.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Our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ACP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LED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Sign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Board Hyderabad</a:t>
            </a:r>
            <a:r>
              <a:rPr dirty="0" sz="1100" spc="-4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uses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premium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LED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modules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which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offer:</a:t>
            </a:r>
            <a:endParaRPr sz="11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320"/>
              </a:spcBef>
            </a:pPr>
            <a:endParaRPr sz="1100">
              <a:latin typeface="Arial MT"/>
              <a:cs typeface="Arial MT"/>
            </a:endParaRPr>
          </a:p>
          <a:p>
            <a:pPr marL="469265" indent="-227965">
              <a:lnSpc>
                <a:spcPct val="100000"/>
              </a:lnSpc>
              <a:buChar char="●"/>
              <a:tabLst>
                <a:tab pos="469265" algn="l"/>
              </a:tabLst>
            </a:pPr>
            <a:r>
              <a:rPr dirty="0" sz="1100">
                <a:latin typeface="Arial MT"/>
                <a:cs typeface="Arial MT"/>
              </a:rPr>
              <a:t>High</a:t>
            </a:r>
            <a:r>
              <a:rPr dirty="0" sz="1100" spc="-5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brightness</a:t>
            </a:r>
            <a:endParaRPr sz="1100">
              <a:latin typeface="Arial MT"/>
              <a:cs typeface="Arial MT"/>
            </a:endParaRPr>
          </a:p>
          <a:p>
            <a:pPr marL="469265" indent="-227965">
              <a:lnSpc>
                <a:spcPct val="100000"/>
              </a:lnSpc>
              <a:spcBef>
                <a:spcPts val="135"/>
              </a:spcBef>
              <a:buChar char="●"/>
              <a:tabLst>
                <a:tab pos="469265" algn="l"/>
              </a:tabLst>
            </a:pPr>
            <a:r>
              <a:rPr dirty="0" sz="1100">
                <a:latin typeface="Arial MT"/>
                <a:cs typeface="Arial MT"/>
              </a:rPr>
              <a:t>Low</a:t>
            </a:r>
            <a:r>
              <a:rPr dirty="0" sz="1100" spc="-4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power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consumption</a:t>
            </a:r>
            <a:endParaRPr sz="1100">
              <a:latin typeface="Arial MT"/>
              <a:cs typeface="Arial MT"/>
            </a:endParaRPr>
          </a:p>
          <a:p>
            <a:pPr marL="469265" indent="-227965">
              <a:lnSpc>
                <a:spcPct val="100000"/>
              </a:lnSpc>
              <a:spcBef>
                <a:spcPts val="135"/>
              </a:spcBef>
              <a:buChar char="●"/>
              <a:tabLst>
                <a:tab pos="469265" algn="l"/>
              </a:tabLst>
            </a:pPr>
            <a:r>
              <a:rPr dirty="0" sz="1100">
                <a:latin typeface="Arial MT"/>
                <a:cs typeface="Arial MT"/>
              </a:rPr>
              <a:t>Longer</a:t>
            </a:r>
            <a:r>
              <a:rPr dirty="0" sz="1100" spc="-6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lifespan</a:t>
            </a:r>
            <a:endParaRPr sz="1100">
              <a:latin typeface="Arial MT"/>
              <a:cs typeface="Arial MT"/>
            </a:endParaRPr>
          </a:p>
          <a:p>
            <a:pPr marL="469265" indent="-227965">
              <a:lnSpc>
                <a:spcPct val="100000"/>
              </a:lnSpc>
              <a:spcBef>
                <a:spcPts val="135"/>
              </a:spcBef>
              <a:buChar char="●"/>
              <a:tabLst>
                <a:tab pos="469265" algn="l"/>
              </a:tabLst>
            </a:pPr>
            <a:r>
              <a:rPr dirty="0" sz="1100">
                <a:latin typeface="Arial MT"/>
                <a:cs typeface="Arial MT"/>
              </a:rPr>
              <a:t>Minimal</a:t>
            </a:r>
            <a:r>
              <a:rPr dirty="0" sz="1100" spc="-5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heat</a:t>
            </a:r>
            <a:r>
              <a:rPr dirty="0" sz="1100" spc="-5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generation</a:t>
            </a:r>
            <a:endParaRPr sz="1100">
              <a:latin typeface="Arial MT"/>
              <a:cs typeface="Arial MT"/>
            </a:endParaRPr>
          </a:p>
          <a:p>
            <a:pPr marL="469265" indent="-227965">
              <a:lnSpc>
                <a:spcPct val="100000"/>
              </a:lnSpc>
              <a:spcBef>
                <a:spcPts val="135"/>
              </a:spcBef>
              <a:buChar char="●"/>
              <a:tabLst>
                <a:tab pos="469265" algn="l"/>
              </a:tabLst>
            </a:pPr>
            <a:r>
              <a:rPr dirty="0" sz="1100">
                <a:latin typeface="Arial MT"/>
                <a:cs typeface="Arial MT"/>
              </a:rPr>
              <a:t>Uniform</a:t>
            </a:r>
            <a:r>
              <a:rPr dirty="0" sz="1100" spc="-6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lighting</a:t>
            </a:r>
            <a:endParaRPr sz="1100">
              <a:latin typeface="Arial MT"/>
              <a:cs typeface="Arial MT"/>
            </a:endParaRPr>
          </a:p>
          <a:p>
            <a:pPr marL="469265" indent="-227965">
              <a:lnSpc>
                <a:spcPct val="100000"/>
              </a:lnSpc>
              <a:spcBef>
                <a:spcPts val="135"/>
              </a:spcBef>
              <a:buChar char="●"/>
              <a:tabLst>
                <a:tab pos="469265" algn="l"/>
              </a:tabLst>
            </a:pPr>
            <a:r>
              <a:rPr dirty="0" sz="1100" spc="-10">
                <a:latin typeface="Arial MT"/>
                <a:cs typeface="Arial MT"/>
              </a:rPr>
              <a:t>Reliable</a:t>
            </a:r>
            <a:r>
              <a:rPr dirty="0" sz="1100" spc="-1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performance</a:t>
            </a:r>
            <a:endParaRPr sz="11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190"/>
              </a:spcBef>
              <a:buFont typeface="Arial MT"/>
              <a:buChar char="●"/>
            </a:pPr>
            <a:endParaRPr sz="1100">
              <a:latin typeface="Arial MT"/>
              <a:cs typeface="Arial MT"/>
            </a:endParaRPr>
          </a:p>
          <a:p>
            <a:pPr marL="12700" marR="205740">
              <a:lnSpc>
                <a:spcPct val="110200"/>
              </a:lnSpc>
            </a:pPr>
            <a:r>
              <a:rPr dirty="0" sz="1100">
                <a:latin typeface="Arial MT"/>
                <a:cs typeface="Arial MT"/>
              </a:rPr>
              <a:t>This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will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help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save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maintenance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costs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and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help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businesses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see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the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light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of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the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day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 spc="-25">
                <a:latin typeface="Arial MT"/>
                <a:cs typeface="Arial MT"/>
              </a:rPr>
              <a:t>and </a:t>
            </a:r>
            <a:r>
              <a:rPr dirty="0" sz="1100" spc="-10">
                <a:latin typeface="Arial MT"/>
                <a:cs typeface="Arial MT"/>
              </a:rPr>
              <a:t>night.</a:t>
            </a:r>
            <a:endParaRPr sz="11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640"/>
              </a:spcBef>
            </a:pPr>
            <a:endParaRPr sz="11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</a:pPr>
            <a:r>
              <a:rPr dirty="0" sz="1600">
                <a:latin typeface="Arial MT"/>
                <a:cs typeface="Arial MT"/>
              </a:rPr>
              <a:t>Maintenance</a:t>
            </a:r>
            <a:r>
              <a:rPr dirty="0" sz="1600" spc="-75">
                <a:latin typeface="Arial MT"/>
                <a:cs typeface="Arial MT"/>
              </a:rPr>
              <a:t> </a:t>
            </a:r>
            <a:r>
              <a:rPr dirty="0" sz="1600" spc="-20">
                <a:latin typeface="Arial MT"/>
                <a:cs typeface="Arial MT"/>
              </a:rPr>
              <a:t>Tips</a:t>
            </a:r>
            <a:endParaRPr sz="16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825"/>
              </a:spcBef>
            </a:pPr>
            <a:r>
              <a:rPr dirty="0" sz="1100" spc="-75">
                <a:latin typeface="Arial MT"/>
                <a:cs typeface="Arial MT"/>
              </a:rPr>
              <a:t>To</a:t>
            </a:r>
            <a:r>
              <a:rPr dirty="0" sz="1100" spc="-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maintain</a:t>
            </a:r>
            <a:r>
              <a:rPr dirty="0" sz="1100" spc="-4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your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ACP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LED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Sign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Board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Hyderabad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in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new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look:</a:t>
            </a:r>
            <a:endParaRPr sz="1100">
              <a:latin typeface="Arial MT"/>
              <a:cs typeface="Arial MT"/>
            </a:endParaRPr>
          </a:p>
          <a:p>
            <a:pPr>
              <a:lnSpc>
                <a:spcPct val="100000"/>
              </a:lnSpc>
            </a:pPr>
            <a:endParaRPr sz="11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515"/>
              </a:spcBef>
            </a:pPr>
            <a:endParaRPr sz="1100">
              <a:latin typeface="Arial MT"/>
              <a:cs typeface="Arial MT"/>
            </a:endParaRPr>
          </a:p>
          <a:p>
            <a:pPr marL="469265" indent="-227965">
              <a:lnSpc>
                <a:spcPct val="100000"/>
              </a:lnSpc>
              <a:buChar char="●"/>
              <a:tabLst>
                <a:tab pos="469265" algn="l"/>
              </a:tabLst>
            </a:pPr>
            <a:r>
              <a:rPr dirty="0" sz="1100" spc="-10">
                <a:latin typeface="Arial MT"/>
                <a:cs typeface="Arial MT"/>
              </a:rPr>
              <a:t>Regularly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clean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the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ACP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surface.</a:t>
            </a:r>
            <a:endParaRPr sz="1100">
              <a:latin typeface="Arial MT"/>
              <a:cs typeface="Arial MT"/>
            </a:endParaRPr>
          </a:p>
          <a:p>
            <a:pPr marL="469265" indent="-227965">
              <a:lnSpc>
                <a:spcPct val="100000"/>
              </a:lnSpc>
              <a:spcBef>
                <a:spcPts val="135"/>
              </a:spcBef>
              <a:buChar char="●"/>
              <a:tabLst>
                <a:tab pos="469265" algn="l"/>
              </a:tabLst>
            </a:pPr>
            <a:r>
              <a:rPr dirty="0" sz="1100" spc="-10">
                <a:latin typeface="Arial MT"/>
                <a:cs typeface="Arial MT"/>
              </a:rPr>
              <a:t>Regularly </a:t>
            </a:r>
            <a:r>
              <a:rPr dirty="0" sz="1100">
                <a:latin typeface="Arial MT"/>
                <a:cs typeface="Arial MT"/>
              </a:rPr>
              <a:t>check</a:t>
            </a:r>
            <a:r>
              <a:rPr dirty="0" sz="1100" spc="-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electrical connections.</a:t>
            </a:r>
            <a:endParaRPr sz="1100">
              <a:latin typeface="Arial MT"/>
              <a:cs typeface="Arial MT"/>
            </a:endParaRPr>
          </a:p>
          <a:p>
            <a:pPr marL="469265" indent="-227965">
              <a:lnSpc>
                <a:spcPct val="100000"/>
              </a:lnSpc>
              <a:spcBef>
                <a:spcPts val="135"/>
              </a:spcBef>
              <a:buChar char="●"/>
              <a:tabLst>
                <a:tab pos="469265" algn="l"/>
              </a:tabLst>
            </a:pPr>
            <a:r>
              <a:rPr dirty="0" sz="1100">
                <a:latin typeface="Arial MT"/>
                <a:cs typeface="Arial MT"/>
              </a:rPr>
              <a:t>Clean</a:t>
            </a:r>
            <a:r>
              <a:rPr dirty="0" sz="1100" spc="-4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acrylic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letters</a:t>
            </a:r>
            <a:r>
              <a:rPr dirty="0" sz="1100" spc="-4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of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dust.</a:t>
            </a:r>
            <a:endParaRPr sz="1100">
              <a:latin typeface="Arial MT"/>
              <a:cs typeface="Arial MT"/>
            </a:endParaRPr>
          </a:p>
          <a:p>
            <a:pPr marL="469265" indent="-227965">
              <a:lnSpc>
                <a:spcPct val="100000"/>
              </a:lnSpc>
              <a:spcBef>
                <a:spcPts val="135"/>
              </a:spcBef>
              <a:buChar char="●"/>
              <a:tabLst>
                <a:tab pos="469265" algn="l"/>
              </a:tabLst>
            </a:pPr>
            <a:r>
              <a:rPr dirty="0" sz="1100">
                <a:latin typeface="Arial MT"/>
                <a:cs typeface="Arial MT"/>
              </a:rPr>
              <a:t>Inspect</a:t>
            </a:r>
            <a:r>
              <a:rPr dirty="0" sz="1100" spc="-4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LED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modules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once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 spc="-20">
                <a:latin typeface="Arial MT"/>
                <a:cs typeface="Arial MT"/>
              </a:rPr>
              <a:t>year.</a:t>
            </a:r>
            <a:endParaRPr sz="1100">
              <a:latin typeface="Arial MT"/>
              <a:cs typeface="Arial MT"/>
            </a:endParaRPr>
          </a:p>
          <a:p>
            <a:pPr marL="469265" indent="-227965">
              <a:lnSpc>
                <a:spcPct val="100000"/>
              </a:lnSpc>
              <a:spcBef>
                <a:spcPts val="135"/>
              </a:spcBef>
              <a:buChar char="●"/>
              <a:tabLst>
                <a:tab pos="469265" algn="l"/>
              </a:tabLst>
            </a:pPr>
            <a:r>
              <a:rPr dirty="0" sz="1100">
                <a:latin typeface="Arial MT"/>
                <a:cs typeface="Arial MT"/>
              </a:rPr>
              <a:t>Plan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for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professional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servicing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as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necessary.</a:t>
            </a:r>
            <a:endParaRPr sz="11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185"/>
              </a:spcBef>
              <a:buFont typeface="Arial MT"/>
              <a:buChar char="●"/>
            </a:pPr>
            <a:endParaRPr sz="1100">
              <a:latin typeface="Arial MT"/>
              <a:cs typeface="Arial MT"/>
            </a:endParaRPr>
          </a:p>
          <a:p>
            <a:pPr marL="12700" marR="309245">
              <a:lnSpc>
                <a:spcPct val="110200"/>
              </a:lnSpc>
              <a:spcBef>
                <a:spcPts val="5"/>
              </a:spcBef>
            </a:pPr>
            <a:r>
              <a:rPr dirty="0" sz="1100">
                <a:latin typeface="Arial MT"/>
                <a:cs typeface="Arial MT"/>
              </a:rPr>
              <a:t>By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maintaining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your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signage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properly,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you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can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prolong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its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lifespan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and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keep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it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looking </a:t>
            </a:r>
            <a:r>
              <a:rPr dirty="0" sz="1100">
                <a:latin typeface="Arial MT"/>
                <a:cs typeface="Arial MT"/>
              </a:rPr>
              <a:t>visually</a:t>
            </a:r>
            <a:r>
              <a:rPr dirty="0" sz="1100" spc="-7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appealing.</a:t>
            </a:r>
            <a:endParaRPr sz="11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635"/>
              </a:spcBef>
            </a:pPr>
            <a:endParaRPr sz="11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</a:pPr>
            <a:r>
              <a:rPr dirty="0" sz="1600">
                <a:latin typeface="Arial MT"/>
                <a:cs typeface="Arial MT"/>
              </a:rPr>
              <a:t>ACP</a:t>
            </a:r>
            <a:r>
              <a:rPr dirty="0" sz="1600" spc="-35">
                <a:latin typeface="Arial MT"/>
                <a:cs typeface="Arial MT"/>
              </a:rPr>
              <a:t> </a:t>
            </a:r>
            <a:r>
              <a:rPr dirty="0" sz="1600">
                <a:latin typeface="Arial MT"/>
                <a:cs typeface="Arial MT"/>
              </a:rPr>
              <a:t>is</a:t>
            </a:r>
            <a:r>
              <a:rPr dirty="0" sz="1600" spc="-30">
                <a:latin typeface="Arial MT"/>
                <a:cs typeface="Arial MT"/>
              </a:rPr>
              <a:t> </a:t>
            </a:r>
            <a:r>
              <a:rPr dirty="0" sz="1600">
                <a:latin typeface="Arial MT"/>
                <a:cs typeface="Arial MT"/>
              </a:rPr>
              <a:t>the</a:t>
            </a:r>
            <a:r>
              <a:rPr dirty="0" sz="1600" spc="-30">
                <a:latin typeface="Arial MT"/>
                <a:cs typeface="Arial MT"/>
              </a:rPr>
              <a:t> </a:t>
            </a:r>
            <a:r>
              <a:rPr dirty="0" sz="1600">
                <a:latin typeface="Arial MT"/>
                <a:cs typeface="Arial MT"/>
              </a:rPr>
              <a:t>preferred</a:t>
            </a:r>
            <a:r>
              <a:rPr dirty="0" sz="1600" spc="-30">
                <a:latin typeface="Arial MT"/>
                <a:cs typeface="Arial MT"/>
              </a:rPr>
              <a:t> </a:t>
            </a:r>
            <a:r>
              <a:rPr dirty="0" sz="1600">
                <a:latin typeface="Arial MT"/>
                <a:cs typeface="Arial MT"/>
              </a:rPr>
              <a:t>choice</a:t>
            </a:r>
            <a:r>
              <a:rPr dirty="0" sz="1600" spc="-35">
                <a:latin typeface="Arial MT"/>
                <a:cs typeface="Arial MT"/>
              </a:rPr>
              <a:t> </a:t>
            </a:r>
            <a:r>
              <a:rPr dirty="0" sz="1600">
                <a:latin typeface="Arial MT"/>
                <a:cs typeface="Arial MT"/>
              </a:rPr>
              <a:t>for</a:t>
            </a:r>
            <a:r>
              <a:rPr dirty="0" sz="1600" spc="-30">
                <a:latin typeface="Arial MT"/>
                <a:cs typeface="Arial MT"/>
              </a:rPr>
              <a:t> </a:t>
            </a:r>
            <a:r>
              <a:rPr dirty="0" sz="1600">
                <a:latin typeface="Arial MT"/>
                <a:cs typeface="Arial MT"/>
              </a:rPr>
              <a:t>reasons</a:t>
            </a:r>
            <a:r>
              <a:rPr dirty="0" sz="1600" spc="-30">
                <a:latin typeface="Arial MT"/>
                <a:cs typeface="Arial MT"/>
              </a:rPr>
              <a:t> </a:t>
            </a:r>
            <a:r>
              <a:rPr dirty="0" sz="1600">
                <a:latin typeface="Arial MT"/>
                <a:cs typeface="Arial MT"/>
              </a:rPr>
              <a:t>that</a:t>
            </a:r>
            <a:r>
              <a:rPr dirty="0" sz="1600" spc="-30">
                <a:latin typeface="Arial MT"/>
                <a:cs typeface="Arial MT"/>
              </a:rPr>
              <a:t> </a:t>
            </a:r>
            <a:r>
              <a:rPr dirty="0" sz="1600" spc="-10">
                <a:latin typeface="Arial MT"/>
                <a:cs typeface="Arial MT"/>
              </a:rPr>
              <a:t>include:</a:t>
            </a:r>
            <a:endParaRPr sz="16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830"/>
              </a:spcBef>
            </a:pPr>
            <a:r>
              <a:rPr dirty="0" sz="1100">
                <a:latin typeface="Arial MT"/>
                <a:cs typeface="Arial MT"/>
              </a:rPr>
              <a:t>ACP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has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been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popular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material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for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commercial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signage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due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to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its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many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advantages:</a:t>
            </a:r>
            <a:endParaRPr sz="11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320"/>
              </a:spcBef>
            </a:pPr>
            <a:endParaRPr sz="1100">
              <a:latin typeface="Arial MT"/>
              <a:cs typeface="Arial MT"/>
            </a:endParaRPr>
          </a:p>
          <a:p>
            <a:pPr marL="469265" indent="-227965">
              <a:lnSpc>
                <a:spcPct val="100000"/>
              </a:lnSpc>
              <a:spcBef>
                <a:spcPts val="5"/>
              </a:spcBef>
              <a:buChar char="●"/>
              <a:tabLst>
                <a:tab pos="469265" algn="l"/>
              </a:tabLst>
            </a:pPr>
            <a:r>
              <a:rPr dirty="0" sz="1100" spc="-10">
                <a:latin typeface="Arial MT"/>
                <a:cs typeface="Arial MT"/>
              </a:rPr>
              <a:t>Excellent</a:t>
            </a:r>
            <a:r>
              <a:rPr dirty="0" sz="1100" spc="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strength</a:t>
            </a:r>
            <a:endParaRPr sz="1100">
              <a:latin typeface="Arial MT"/>
              <a:cs typeface="Arial MT"/>
            </a:endParaRPr>
          </a:p>
          <a:p>
            <a:pPr marL="469265" indent="-227965">
              <a:lnSpc>
                <a:spcPct val="100000"/>
              </a:lnSpc>
              <a:spcBef>
                <a:spcPts val="130"/>
              </a:spcBef>
              <a:buChar char="●"/>
              <a:tabLst>
                <a:tab pos="469265" algn="l"/>
              </a:tabLst>
            </a:pPr>
            <a:r>
              <a:rPr dirty="0" sz="1100" spc="-10">
                <a:latin typeface="Arial MT"/>
                <a:cs typeface="Arial MT"/>
              </a:rPr>
              <a:t>Lightweight</a:t>
            </a:r>
            <a:r>
              <a:rPr dirty="0" sz="110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construction</a:t>
            </a:r>
            <a:endParaRPr sz="1100">
              <a:latin typeface="Arial MT"/>
              <a:cs typeface="Arial MT"/>
            </a:endParaRPr>
          </a:p>
          <a:p>
            <a:pPr marL="469265" indent="-227965">
              <a:lnSpc>
                <a:spcPct val="100000"/>
              </a:lnSpc>
              <a:spcBef>
                <a:spcPts val="135"/>
              </a:spcBef>
              <a:buChar char="●"/>
              <a:tabLst>
                <a:tab pos="469265" algn="l"/>
              </a:tabLst>
            </a:pPr>
            <a:r>
              <a:rPr dirty="0" sz="1100">
                <a:latin typeface="Arial MT"/>
                <a:cs typeface="Arial MT"/>
              </a:rPr>
              <a:t>Modern</a:t>
            </a:r>
            <a:r>
              <a:rPr dirty="0" sz="1100" spc="-5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appearance</a:t>
            </a:r>
            <a:endParaRPr sz="1100">
              <a:latin typeface="Arial MT"/>
              <a:cs typeface="Arial MT"/>
            </a:endParaRPr>
          </a:p>
          <a:p>
            <a:pPr marL="469265" indent="-227965">
              <a:lnSpc>
                <a:spcPct val="100000"/>
              </a:lnSpc>
              <a:spcBef>
                <a:spcPts val="135"/>
              </a:spcBef>
              <a:buChar char="●"/>
              <a:tabLst>
                <a:tab pos="469265" algn="l"/>
              </a:tabLst>
            </a:pPr>
            <a:r>
              <a:rPr dirty="0" sz="1100">
                <a:latin typeface="Arial MT"/>
                <a:cs typeface="Arial MT"/>
              </a:rPr>
              <a:t>Easy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fabrication</a:t>
            </a:r>
            <a:endParaRPr sz="1100">
              <a:latin typeface="Arial MT"/>
              <a:cs typeface="Arial MT"/>
            </a:endParaRPr>
          </a:p>
          <a:p>
            <a:pPr marL="469265" indent="-227965">
              <a:lnSpc>
                <a:spcPct val="100000"/>
              </a:lnSpc>
              <a:spcBef>
                <a:spcPts val="135"/>
              </a:spcBef>
              <a:buChar char="●"/>
              <a:tabLst>
                <a:tab pos="469265" algn="l"/>
              </a:tabLst>
            </a:pPr>
            <a:r>
              <a:rPr dirty="0" sz="1100">
                <a:latin typeface="Arial MT"/>
                <a:cs typeface="Arial MT"/>
              </a:rPr>
              <a:t>Weather</a:t>
            </a:r>
            <a:r>
              <a:rPr dirty="0" sz="1100" spc="-7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resistance</a:t>
            </a:r>
            <a:endParaRPr sz="1100">
              <a:latin typeface="Arial MT"/>
              <a:cs typeface="Arial MT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360165" y="508401"/>
            <a:ext cx="839669" cy="507197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01700" y="1062996"/>
            <a:ext cx="5746750" cy="5448300"/>
          </a:xfrm>
          <a:prstGeom prst="rect">
            <a:avLst/>
          </a:prstGeom>
        </p:spPr>
        <p:txBody>
          <a:bodyPr wrap="square" lIns="0" tIns="29844" rIns="0" bIns="0" rtlCol="0" vert="horz">
            <a:spAutoFit/>
          </a:bodyPr>
          <a:lstStyle/>
          <a:p>
            <a:pPr marL="469265" indent="-227965">
              <a:lnSpc>
                <a:spcPct val="100000"/>
              </a:lnSpc>
              <a:spcBef>
                <a:spcPts val="234"/>
              </a:spcBef>
              <a:buChar char="●"/>
              <a:tabLst>
                <a:tab pos="469265" algn="l"/>
              </a:tabLst>
            </a:pPr>
            <a:r>
              <a:rPr dirty="0" sz="1100">
                <a:latin typeface="Arial MT"/>
                <a:cs typeface="Arial MT"/>
              </a:rPr>
              <a:t>Color</a:t>
            </a:r>
            <a:r>
              <a:rPr dirty="0" sz="1100" spc="-5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stability</a:t>
            </a:r>
            <a:endParaRPr sz="1100">
              <a:latin typeface="Arial MT"/>
              <a:cs typeface="Arial MT"/>
            </a:endParaRPr>
          </a:p>
          <a:p>
            <a:pPr marL="469265" indent="-227965">
              <a:lnSpc>
                <a:spcPct val="100000"/>
              </a:lnSpc>
              <a:spcBef>
                <a:spcPts val="135"/>
              </a:spcBef>
              <a:buChar char="●"/>
              <a:tabLst>
                <a:tab pos="469265" algn="l"/>
              </a:tabLst>
            </a:pPr>
            <a:r>
              <a:rPr dirty="0" sz="1100" spc="-10">
                <a:latin typeface="Arial MT"/>
                <a:cs typeface="Arial MT"/>
              </a:rPr>
              <a:t>Corrosion</a:t>
            </a:r>
            <a:r>
              <a:rPr dirty="0" sz="1100" spc="1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resistance</a:t>
            </a:r>
            <a:endParaRPr sz="1100">
              <a:latin typeface="Arial MT"/>
              <a:cs typeface="Arial MT"/>
            </a:endParaRPr>
          </a:p>
          <a:p>
            <a:pPr marL="469265" indent="-227965">
              <a:lnSpc>
                <a:spcPct val="100000"/>
              </a:lnSpc>
              <a:spcBef>
                <a:spcPts val="130"/>
              </a:spcBef>
              <a:buChar char="●"/>
              <a:tabLst>
                <a:tab pos="469265" algn="l"/>
              </a:tabLst>
            </a:pPr>
            <a:r>
              <a:rPr dirty="0" sz="1100">
                <a:latin typeface="Arial MT"/>
                <a:cs typeface="Arial MT"/>
              </a:rPr>
              <a:t>Long</a:t>
            </a:r>
            <a:r>
              <a:rPr dirty="0" sz="1100" spc="-5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service</a:t>
            </a:r>
            <a:r>
              <a:rPr dirty="0" sz="1100" spc="-50">
                <a:latin typeface="Arial MT"/>
                <a:cs typeface="Arial MT"/>
              </a:rPr>
              <a:t> </a:t>
            </a:r>
            <a:r>
              <a:rPr dirty="0" sz="1100" spc="-20">
                <a:latin typeface="Arial MT"/>
                <a:cs typeface="Arial MT"/>
              </a:rPr>
              <a:t>life</a:t>
            </a:r>
            <a:endParaRPr sz="11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190"/>
              </a:spcBef>
            </a:pPr>
            <a:endParaRPr sz="1100">
              <a:latin typeface="Arial MT"/>
              <a:cs typeface="Arial MT"/>
            </a:endParaRPr>
          </a:p>
          <a:p>
            <a:pPr marL="12700" marR="48260">
              <a:lnSpc>
                <a:spcPct val="110200"/>
              </a:lnSpc>
            </a:pPr>
            <a:r>
              <a:rPr dirty="0" sz="1100">
                <a:latin typeface="Arial MT"/>
                <a:cs typeface="Arial MT"/>
              </a:rPr>
              <a:t>The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features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make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ACP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to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be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suitable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in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the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different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climatic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conditions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in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Hyderabad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while retaining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the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premium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 spc="-20">
                <a:latin typeface="Arial MT"/>
                <a:cs typeface="Arial MT"/>
              </a:rPr>
              <a:t>look.</a:t>
            </a:r>
            <a:endParaRPr sz="11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640"/>
              </a:spcBef>
            </a:pPr>
            <a:endParaRPr sz="11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</a:pPr>
            <a:r>
              <a:rPr dirty="0" sz="1600" spc="-10">
                <a:latin typeface="Arial MT"/>
                <a:cs typeface="Arial MT"/>
              </a:rPr>
              <a:t>Conclusion</a:t>
            </a:r>
            <a:endParaRPr sz="1600">
              <a:latin typeface="Arial MT"/>
              <a:cs typeface="Arial MT"/>
            </a:endParaRPr>
          </a:p>
          <a:p>
            <a:pPr marL="12700" marR="131445">
              <a:lnSpc>
                <a:spcPct val="110200"/>
              </a:lnSpc>
              <a:spcBef>
                <a:spcPts val="695"/>
              </a:spcBef>
            </a:pPr>
            <a:r>
              <a:rPr dirty="0" sz="1100">
                <a:latin typeface="Arial MT"/>
                <a:cs typeface="Arial MT"/>
              </a:rPr>
              <a:t>When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it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comes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to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finding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trustworthy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ACP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LED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Sign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Board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Hyderabad,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it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is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essential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 spc="-25">
                <a:latin typeface="Arial MT"/>
                <a:cs typeface="Arial MT"/>
              </a:rPr>
              <a:t>to </a:t>
            </a:r>
            <a:r>
              <a:rPr dirty="0" sz="1100">
                <a:latin typeface="Arial MT"/>
                <a:cs typeface="Arial MT"/>
              </a:rPr>
              <a:t>select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professional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signage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manufacturer.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An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effective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ACP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LED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sign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board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can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help</a:t>
            </a:r>
            <a:r>
              <a:rPr dirty="0" sz="1100" spc="-25">
                <a:latin typeface="Arial MT"/>
                <a:cs typeface="Arial MT"/>
              </a:rPr>
              <a:t> to </a:t>
            </a:r>
            <a:r>
              <a:rPr dirty="0" sz="1100">
                <a:latin typeface="Arial MT"/>
                <a:cs typeface="Arial MT"/>
              </a:rPr>
              <a:t>build</a:t>
            </a:r>
            <a:r>
              <a:rPr dirty="0" sz="1100" spc="-4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your</a:t>
            </a:r>
            <a:r>
              <a:rPr dirty="0" sz="1100" spc="-4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brand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presence,</a:t>
            </a:r>
            <a:r>
              <a:rPr dirty="0" sz="1100" spc="-4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make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your</a:t>
            </a:r>
            <a:r>
              <a:rPr dirty="0" sz="1100" spc="-4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business</a:t>
            </a:r>
            <a:r>
              <a:rPr dirty="0" sz="1100" spc="-4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more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visible,</a:t>
            </a:r>
            <a:r>
              <a:rPr dirty="0" sz="1100" spc="-4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and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draw</a:t>
            </a:r>
            <a:r>
              <a:rPr dirty="0" sz="1100" spc="-4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in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more</a:t>
            </a:r>
            <a:r>
              <a:rPr dirty="0" sz="1100" spc="-4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customers.</a:t>
            </a:r>
            <a:endParaRPr sz="11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185"/>
              </a:spcBef>
            </a:pPr>
            <a:endParaRPr sz="1100">
              <a:latin typeface="Arial MT"/>
              <a:cs typeface="Arial MT"/>
            </a:endParaRPr>
          </a:p>
          <a:p>
            <a:pPr marL="12700" marR="162560">
              <a:lnSpc>
                <a:spcPct val="110200"/>
              </a:lnSpc>
              <a:spcBef>
                <a:spcPts val="5"/>
              </a:spcBef>
            </a:pPr>
            <a:r>
              <a:rPr dirty="0" sz="1100">
                <a:latin typeface="Arial MT"/>
                <a:cs typeface="Arial MT"/>
              </a:rPr>
              <a:t>ACP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LED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signage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solutions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are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available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at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V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Sign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Pvt.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Ltd.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which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offers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full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consultation, </a:t>
            </a:r>
            <a:r>
              <a:rPr dirty="0" sz="1100">
                <a:latin typeface="Arial MT"/>
                <a:cs typeface="Arial MT"/>
              </a:rPr>
              <a:t>design,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fabrication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and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installation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services.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For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the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retail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stores,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office,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hospital,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hotel, </a:t>
            </a:r>
            <a:r>
              <a:rPr dirty="0" sz="1100">
                <a:latin typeface="Arial MT"/>
                <a:cs typeface="Arial MT"/>
              </a:rPr>
              <a:t>showroom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and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commercial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building,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we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create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durable,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attractive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and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customized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signage solutions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to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make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your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business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stand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out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in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the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city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of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Hyderabad.</a:t>
            </a:r>
            <a:endParaRPr sz="11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635"/>
              </a:spcBef>
            </a:pPr>
            <a:endParaRPr sz="11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</a:pPr>
            <a:r>
              <a:rPr dirty="0" sz="1600" b="1">
                <a:latin typeface="Arial"/>
                <a:cs typeface="Arial"/>
              </a:rPr>
              <a:t>Details</a:t>
            </a:r>
            <a:r>
              <a:rPr dirty="0" sz="1600" spc="-60" b="1">
                <a:latin typeface="Arial"/>
                <a:cs typeface="Arial"/>
              </a:rPr>
              <a:t> </a:t>
            </a:r>
            <a:r>
              <a:rPr dirty="0" sz="1600" spc="-50" b="1">
                <a:latin typeface="Arial"/>
                <a:cs typeface="Arial"/>
              </a:rPr>
              <a:t>-</a:t>
            </a:r>
            <a:endParaRPr sz="16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810"/>
              </a:spcBef>
            </a:pPr>
            <a:r>
              <a:rPr dirty="0" sz="1400" b="1">
                <a:latin typeface="Arial"/>
                <a:cs typeface="Arial"/>
              </a:rPr>
              <a:t>Website</a:t>
            </a:r>
            <a:r>
              <a:rPr dirty="0" sz="1400" spc="-65" b="1">
                <a:latin typeface="Arial"/>
                <a:cs typeface="Arial"/>
              </a:rPr>
              <a:t> </a:t>
            </a:r>
            <a:r>
              <a:rPr dirty="0" sz="1100" spc="-10" b="1">
                <a:latin typeface="Arial"/>
                <a:cs typeface="Arial"/>
              </a:rPr>
              <a:t>-</a:t>
            </a:r>
            <a:r>
              <a:rPr dirty="0" u="heavy" sz="1100" spc="-10">
                <a:solidFill>
                  <a:srgbClr val="1154CC"/>
                </a:solidFill>
                <a:uFill>
                  <a:solidFill>
                    <a:srgbClr val="1154CC"/>
                  </a:solidFill>
                </a:uFill>
                <a:latin typeface="Arial MT"/>
                <a:cs typeface="Arial MT"/>
                <a:hlinkClick r:id="rId2"/>
              </a:rPr>
              <a:t>https://vsignpvtltd.com/</a:t>
            </a:r>
            <a:endParaRPr sz="11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170"/>
              </a:spcBef>
            </a:pPr>
            <a:endParaRPr sz="1100">
              <a:latin typeface="Arial MT"/>
              <a:cs typeface="Arial MT"/>
            </a:endParaRPr>
          </a:p>
          <a:p>
            <a:pPr marL="12700" marR="5080">
              <a:lnSpc>
                <a:spcPct val="111300"/>
              </a:lnSpc>
            </a:pPr>
            <a:r>
              <a:rPr dirty="0" sz="1400" b="1">
                <a:latin typeface="Arial"/>
                <a:cs typeface="Arial"/>
              </a:rPr>
              <a:t>Address</a:t>
            </a:r>
            <a:r>
              <a:rPr dirty="0" sz="1400" spc="-40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-</a:t>
            </a:r>
            <a:r>
              <a:rPr dirty="0" sz="1400" spc="-95" b="1">
                <a:latin typeface="Arial"/>
                <a:cs typeface="Arial"/>
              </a:rPr>
              <a:t> </a:t>
            </a:r>
            <a:r>
              <a:rPr dirty="0" sz="1100">
                <a:solidFill>
                  <a:srgbClr val="1A1A1A"/>
                </a:solidFill>
                <a:latin typeface="Arial MT"/>
                <a:cs typeface="Arial MT"/>
              </a:rPr>
              <a:t>plot</a:t>
            </a:r>
            <a:r>
              <a:rPr dirty="0" sz="1100" spc="-25">
                <a:solidFill>
                  <a:srgbClr val="1A1A1A"/>
                </a:solidFill>
                <a:latin typeface="Arial MT"/>
                <a:cs typeface="Arial MT"/>
              </a:rPr>
              <a:t> </a:t>
            </a:r>
            <a:r>
              <a:rPr dirty="0" sz="1100">
                <a:solidFill>
                  <a:srgbClr val="1A1A1A"/>
                </a:solidFill>
                <a:latin typeface="Arial MT"/>
                <a:cs typeface="Arial MT"/>
              </a:rPr>
              <a:t>no</a:t>
            </a:r>
            <a:r>
              <a:rPr dirty="0" sz="1100" spc="-25">
                <a:solidFill>
                  <a:srgbClr val="1A1A1A"/>
                </a:solidFill>
                <a:latin typeface="Arial MT"/>
                <a:cs typeface="Arial MT"/>
              </a:rPr>
              <a:t> </a:t>
            </a:r>
            <a:r>
              <a:rPr dirty="0" sz="1100">
                <a:solidFill>
                  <a:srgbClr val="1A1A1A"/>
                </a:solidFill>
                <a:latin typeface="Arial MT"/>
                <a:cs typeface="Arial MT"/>
              </a:rPr>
              <a:t>:</a:t>
            </a:r>
            <a:r>
              <a:rPr dirty="0" sz="1100" spc="-25">
                <a:solidFill>
                  <a:srgbClr val="1A1A1A"/>
                </a:solidFill>
                <a:latin typeface="Arial MT"/>
                <a:cs typeface="Arial MT"/>
              </a:rPr>
              <a:t> </a:t>
            </a:r>
            <a:r>
              <a:rPr dirty="0" sz="1100">
                <a:solidFill>
                  <a:srgbClr val="1A1A1A"/>
                </a:solidFill>
                <a:latin typeface="Arial MT"/>
                <a:cs typeface="Arial MT"/>
              </a:rPr>
              <a:t>27</a:t>
            </a:r>
            <a:r>
              <a:rPr dirty="0" sz="1100" spc="-20">
                <a:solidFill>
                  <a:srgbClr val="1A1A1A"/>
                </a:solidFill>
                <a:latin typeface="Arial MT"/>
                <a:cs typeface="Arial MT"/>
              </a:rPr>
              <a:t> </a:t>
            </a:r>
            <a:r>
              <a:rPr dirty="0" sz="1100">
                <a:solidFill>
                  <a:srgbClr val="1A1A1A"/>
                </a:solidFill>
                <a:latin typeface="Arial MT"/>
                <a:cs typeface="Arial MT"/>
              </a:rPr>
              <a:t>&amp;28,</a:t>
            </a:r>
            <a:r>
              <a:rPr dirty="0" sz="1100" spc="-25">
                <a:solidFill>
                  <a:srgbClr val="1A1A1A"/>
                </a:solidFill>
                <a:latin typeface="Arial MT"/>
                <a:cs typeface="Arial MT"/>
              </a:rPr>
              <a:t> </a:t>
            </a:r>
            <a:r>
              <a:rPr dirty="0" sz="1100">
                <a:solidFill>
                  <a:srgbClr val="1A1A1A"/>
                </a:solidFill>
                <a:latin typeface="Arial MT"/>
                <a:cs typeface="Arial MT"/>
              </a:rPr>
              <a:t>Plot</a:t>
            </a:r>
            <a:r>
              <a:rPr dirty="0" sz="1100" spc="-25">
                <a:solidFill>
                  <a:srgbClr val="1A1A1A"/>
                </a:solidFill>
                <a:latin typeface="Arial MT"/>
                <a:cs typeface="Arial MT"/>
              </a:rPr>
              <a:t> </a:t>
            </a:r>
            <a:r>
              <a:rPr dirty="0" sz="1100">
                <a:solidFill>
                  <a:srgbClr val="1A1A1A"/>
                </a:solidFill>
                <a:latin typeface="Arial MT"/>
                <a:cs typeface="Arial MT"/>
              </a:rPr>
              <a:t>No.</a:t>
            </a:r>
            <a:r>
              <a:rPr dirty="0" sz="1100" spc="-25">
                <a:solidFill>
                  <a:srgbClr val="1A1A1A"/>
                </a:solidFill>
                <a:latin typeface="Arial MT"/>
                <a:cs typeface="Arial MT"/>
              </a:rPr>
              <a:t> </a:t>
            </a:r>
            <a:r>
              <a:rPr dirty="0" sz="1100">
                <a:solidFill>
                  <a:srgbClr val="1A1A1A"/>
                </a:solidFill>
                <a:latin typeface="Arial MT"/>
                <a:cs typeface="Arial MT"/>
              </a:rPr>
              <a:t>27,</a:t>
            </a:r>
            <a:r>
              <a:rPr dirty="0" sz="1100" spc="-20">
                <a:solidFill>
                  <a:srgbClr val="1A1A1A"/>
                </a:solidFill>
                <a:latin typeface="Arial MT"/>
                <a:cs typeface="Arial MT"/>
              </a:rPr>
              <a:t> </a:t>
            </a:r>
            <a:r>
              <a:rPr dirty="0" sz="1100">
                <a:solidFill>
                  <a:srgbClr val="1A1A1A"/>
                </a:solidFill>
                <a:latin typeface="Arial MT"/>
                <a:cs typeface="Arial MT"/>
              </a:rPr>
              <a:t>Rd</a:t>
            </a:r>
            <a:r>
              <a:rPr dirty="0" sz="1100" spc="-25">
                <a:solidFill>
                  <a:srgbClr val="1A1A1A"/>
                </a:solidFill>
                <a:latin typeface="Arial MT"/>
                <a:cs typeface="Arial MT"/>
              </a:rPr>
              <a:t> </a:t>
            </a:r>
            <a:r>
              <a:rPr dirty="0" sz="1100">
                <a:solidFill>
                  <a:srgbClr val="1A1A1A"/>
                </a:solidFill>
                <a:latin typeface="Arial MT"/>
                <a:cs typeface="Arial MT"/>
              </a:rPr>
              <a:t>Number</a:t>
            </a:r>
            <a:r>
              <a:rPr dirty="0" sz="1100" spc="-25">
                <a:solidFill>
                  <a:srgbClr val="1A1A1A"/>
                </a:solidFill>
                <a:latin typeface="Arial MT"/>
                <a:cs typeface="Arial MT"/>
              </a:rPr>
              <a:t> </a:t>
            </a:r>
            <a:r>
              <a:rPr dirty="0" sz="1100">
                <a:solidFill>
                  <a:srgbClr val="1A1A1A"/>
                </a:solidFill>
                <a:latin typeface="Arial MT"/>
                <a:cs typeface="Arial MT"/>
              </a:rPr>
              <a:t>1,</a:t>
            </a:r>
            <a:r>
              <a:rPr dirty="0" sz="1100" spc="-25">
                <a:solidFill>
                  <a:srgbClr val="1A1A1A"/>
                </a:solidFill>
                <a:latin typeface="Arial MT"/>
                <a:cs typeface="Arial MT"/>
              </a:rPr>
              <a:t> </a:t>
            </a:r>
            <a:r>
              <a:rPr dirty="0" sz="1100" spc="-10">
                <a:solidFill>
                  <a:srgbClr val="1A1A1A"/>
                </a:solidFill>
                <a:latin typeface="Arial MT"/>
                <a:cs typeface="Arial MT"/>
              </a:rPr>
              <a:t>Samathapuri</a:t>
            </a:r>
            <a:r>
              <a:rPr dirty="0" sz="1100" spc="-20">
                <a:solidFill>
                  <a:srgbClr val="1A1A1A"/>
                </a:solidFill>
                <a:latin typeface="Arial MT"/>
                <a:cs typeface="Arial MT"/>
              </a:rPr>
              <a:t> Colony,</a:t>
            </a:r>
            <a:r>
              <a:rPr dirty="0" sz="1100" spc="-25">
                <a:solidFill>
                  <a:srgbClr val="1A1A1A"/>
                </a:solidFill>
                <a:latin typeface="Arial MT"/>
                <a:cs typeface="Arial MT"/>
              </a:rPr>
              <a:t> </a:t>
            </a:r>
            <a:r>
              <a:rPr dirty="0" sz="1100">
                <a:solidFill>
                  <a:srgbClr val="1A1A1A"/>
                </a:solidFill>
                <a:latin typeface="Arial MT"/>
                <a:cs typeface="Arial MT"/>
              </a:rPr>
              <a:t>New</a:t>
            </a:r>
            <a:r>
              <a:rPr dirty="0" sz="1100" spc="-25">
                <a:solidFill>
                  <a:srgbClr val="1A1A1A"/>
                </a:solidFill>
                <a:latin typeface="Arial MT"/>
                <a:cs typeface="Arial MT"/>
              </a:rPr>
              <a:t> </a:t>
            </a:r>
            <a:r>
              <a:rPr dirty="0" sz="1100" spc="-10">
                <a:solidFill>
                  <a:srgbClr val="1A1A1A"/>
                </a:solidFill>
                <a:latin typeface="Arial MT"/>
                <a:cs typeface="Arial MT"/>
              </a:rPr>
              <a:t>Nagole, Samathapuri,</a:t>
            </a:r>
            <a:r>
              <a:rPr dirty="0" sz="1100" spc="-15">
                <a:solidFill>
                  <a:srgbClr val="1A1A1A"/>
                </a:solidFill>
                <a:latin typeface="Arial MT"/>
                <a:cs typeface="Arial MT"/>
              </a:rPr>
              <a:t> </a:t>
            </a:r>
            <a:r>
              <a:rPr dirty="0" sz="1100">
                <a:solidFill>
                  <a:srgbClr val="1A1A1A"/>
                </a:solidFill>
                <a:latin typeface="Arial MT"/>
                <a:cs typeface="Arial MT"/>
              </a:rPr>
              <a:t>Kothapet,</a:t>
            </a:r>
            <a:r>
              <a:rPr dirty="0" sz="1100" spc="-10">
                <a:solidFill>
                  <a:srgbClr val="1A1A1A"/>
                </a:solidFill>
                <a:latin typeface="Arial MT"/>
                <a:cs typeface="Arial MT"/>
              </a:rPr>
              <a:t> Hyderabad, </a:t>
            </a:r>
            <a:r>
              <a:rPr dirty="0" sz="1100" spc="-25">
                <a:solidFill>
                  <a:srgbClr val="1A1A1A"/>
                </a:solidFill>
                <a:latin typeface="Arial MT"/>
                <a:cs typeface="Arial MT"/>
              </a:rPr>
              <a:t>Telangana</a:t>
            </a:r>
            <a:r>
              <a:rPr dirty="0" sz="1100" spc="-10">
                <a:solidFill>
                  <a:srgbClr val="1A1A1A"/>
                </a:solidFill>
                <a:latin typeface="Arial MT"/>
                <a:cs typeface="Arial MT"/>
              </a:rPr>
              <a:t> 500102</a:t>
            </a:r>
            <a:endParaRPr sz="11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575"/>
              </a:spcBef>
            </a:pPr>
            <a:endParaRPr sz="11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</a:pPr>
            <a:r>
              <a:rPr dirty="0" sz="1300" b="1">
                <a:latin typeface="Arial"/>
                <a:cs typeface="Arial"/>
              </a:rPr>
              <a:t>Contact</a:t>
            </a:r>
            <a:r>
              <a:rPr dirty="0" sz="1300" spc="-60" b="1">
                <a:latin typeface="Arial"/>
                <a:cs typeface="Arial"/>
              </a:rPr>
              <a:t> </a:t>
            </a:r>
            <a:r>
              <a:rPr dirty="0" sz="1300" b="1">
                <a:latin typeface="Arial"/>
                <a:cs typeface="Arial"/>
              </a:rPr>
              <a:t>No</a:t>
            </a:r>
            <a:r>
              <a:rPr dirty="0" sz="1300" spc="-55" b="1">
                <a:latin typeface="Arial"/>
                <a:cs typeface="Arial"/>
              </a:rPr>
              <a:t> </a:t>
            </a:r>
            <a:r>
              <a:rPr dirty="0" sz="1100" spc="-10">
                <a:latin typeface="Arial MT"/>
                <a:cs typeface="Arial MT"/>
              </a:rPr>
              <a:t>-</a:t>
            </a:r>
            <a:r>
              <a:rPr dirty="0" sz="1100">
                <a:solidFill>
                  <a:srgbClr val="1A1A1A"/>
                </a:solidFill>
                <a:latin typeface="Arial MT"/>
                <a:cs typeface="Arial MT"/>
              </a:rPr>
              <a:t>099087</a:t>
            </a:r>
            <a:r>
              <a:rPr dirty="0" sz="1100" spc="-45">
                <a:solidFill>
                  <a:srgbClr val="1A1A1A"/>
                </a:solidFill>
                <a:latin typeface="Arial MT"/>
                <a:cs typeface="Arial MT"/>
              </a:rPr>
              <a:t> </a:t>
            </a:r>
            <a:r>
              <a:rPr dirty="0" sz="1100" spc="-10">
                <a:solidFill>
                  <a:srgbClr val="1A1A1A"/>
                </a:solidFill>
                <a:latin typeface="Arial MT"/>
                <a:cs typeface="Arial MT"/>
              </a:rPr>
              <a:t>06363</a:t>
            </a:r>
            <a:endParaRPr sz="11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345"/>
              </a:spcBef>
            </a:pPr>
            <a:endParaRPr sz="11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</a:pPr>
            <a:r>
              <a:rPr dirty="0" sz="1400" b="1">
                <a:latin typeface="Arial"/>
                <a:cs typeface="Arial"/>
              </a:rPr>
              <a:t>Email</a:t>
            </a:r>
            <a:r>
              <a:rPr dirty="0" sz="1100">
                <a:latin typeface="Arial MT"/>
                <a:cs typeface="Arial MT"/>
              </a:rPr>
              <a:t>-</a:t>
            </a:r>
            <a:r>
              <a:rPr dirty="0" sz="1100" spc="-50">
                <a:latin typeface="Arial MT"/>
                <a:cs typeface="Arial MT"/>
              </a:rPr>
              <a:t> </a:t>
            </a:r>
            <a:r>
              <a:rPr dirty="0" u="heavy" sz="1000" spc="-10">
                <a:solidFill>
                  <a:srgbClr val="1154CC"/>
                </a:solidFill>
                <a:uFill>
                  <a:solidFill>
                    <a:srgbClr val="1154CC"/>
                  </a:solidFill>
                </a:uFill>
                <a:latin typeface="Arial MT"/>
                <a:cs typeface="Arial MT"/>
                <a:hlinkClick r:id="rId3"/>
              </a:rPr>
              <a:t>vsign.pvtlt@gmail.com</a:t>
            </a:r>
            <a:endParaRPr sz="1000">
              <a:latin typeface="Arial MT"/>
              <a:cs typeface="Arial MT"/>
            </a:endParaRPr>
          </a:p>
        </p:txBody>
      </p:sp>
      <p:pic>
        <p:nvPicPr>
          <p:cNvPr id="3" name="object 3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3360165" y="508401"/>
            <a:ext cx="839669" cy="507197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1154CC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Untitled document</dc:title>
  <dcterms:created xsi:type="dcterms:W3CDTF">2026-07-23T06:40:19Z</dcterms:created>
  <dcterms:modified xsi:type="dcterms:W3CDTF">2026-07-23T06:40:19Z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verter">
    <vt:lpwstr>SolidFramework v10.0.19910.1</vt:lpwstr>
  </property>
  <property fmtid="{D5CDD505-2E9C-101B-9397-08002B2CF9AE}" pid="3" name="Created">
    <vt:filetime>2026-07-23T00:00:00Z</vt:filetime>
  </property>
  <property fmtid="{D5CDD505-2E9C-101B-9397-08002B2CF9AE}" pid="4" name="Producer">
    <vt:lpwstr>Skia/PDF m152 Google Docs Renderer</vt:lpwstr>
  </property>
  <property fmtid="{D5CDD505-2E9C-101B-9397-08002B2CF9AE}" pid="5" name="LastSaved">
    <vt:filetime>2026-07-23T00:00:00Z</vt:filetime>
  </property>
</Properties>
</file>