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14-05-2026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254599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14-05-2026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946360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14-05-2026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32952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E34D296-6EED-4FCD-9B07-793169F2E634}" type="datetimeFigureOut">
              <a:rPr lang="en-IN" smtClean="0"/>
              <a:t>14-05-2026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208859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34D296-6EED-4FCD-9B07-793169F2E634}" type="datetimeFigureOut">
              <a:rPr lang="en-IN" smtClean="0"/>
              <a:t>14-05-2026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1679362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E34D296-6EED-4FCD-9B07-793169F2E634}" type="datetimeFigureOut">
              <a:rPr lang="en-IN" smtClean="0"/>
              <a:t>14-05-2026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1031736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E34D296-6EED-4FCD-9B07-793169F2E634}" type="datetimeFigureOut">
              <a:rPr lang="en-IN" smtClean="0"/>
              <a:t>14-05-2026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789474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E34D296-6EED-4FCD-9B07-793169F2E634}" type="datetimeFigureOut">
              <a:rPr lang="en-IN" smtClean="0"/>
              <a:t>14-05-2026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810361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4D296-6EED-4FCD-9B07-793169F2E634}" type="datetimeFigureOut">
              <a:rPr lang="en-IN" smtClean="0"/>
              <a:t>14-05-2026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8677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4D296-6EED-4FCD-9B07-793169F2E634}" type="datetimeFigureOut">
              <a:rPr lang="en-IN" smtClean="0"/>
              <a:t>14-05-2026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3020136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34D296-6EED-4FCD-9B07-793169F2E634}" type="datetimeFigureOut">
              <a:rPr lang="en-IN" smtClean="0"/>
              <a:t>14-05-2026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8D58644-A686-46AD-9368-410DCE19F227}" type="slidenum">
              <a:rPr lang="en-IN" smtClean="0"/>
              <a:t>‹#›</a:t>
            </a:fld>
            <a:endParaRPr lang="en-IN"/>
          </a:p>
        </p:txBody>
      </p:sp>
    </p:spTree>
    <p:extLst>
      <p:ext uri="{BB962C8B-B14F-4D97-AF65-F5344CB8AC3E}">
        <p14:creationId xmlns:p14="http://schemas.microsoft.com/office/powerpoint/2010/main" val="2573055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4D296-6EED-4FCD-9B07-793169F2E634}" type="datetimeFigureOut">
              <a:rPr lang="en-IN" smtClean="0"/>
              <a:t>14-05-2026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58644-A686-46AD-9368-410DCE19F227}" type="slidenum">
              <a:rPr lang="en-IN" smtClean="0"/>
              <a:t>‹#›</a:t>
            </a:fld>
            <a:endParaRPr lang="en-IN"/>
          </a:p>
        </p:txBody>
      </p:sp>
    </p:spTree>
    <p:extLst>
      <p:ext uri="{BB962C8B-B14F-4D97-AF65-F5344CB8AC3E}">
        <p14:creationId xmlns:p14="http://schemas.microsoft.com/office/powerpoint/2010/main" val="4220773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sposenhomes.com/custom-home-builders-cape-coral-and-fort-myers-F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mailto:hello@sposenhomes.com" TargetMode="External"/><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hyperlink" Target="https://sposenhom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3300" y="450247"/>
            <a:ext cx="10650582" cy="1201460"/>
          </a:xfrm>
        </p:spPr>
        <p:txBody>
          <a:bodyPr>
            <a:noAutofit/>
          </a:bodyPr>
          <a:lstStyle/>
          <a:p>
            <a:r>
              <a:rPr lang="en-US" sz="4400" b="1" dirty="0"/>
              <a:t>Smart Thermostat Benefits Explained By Custom Home Builders Cape Coral FL</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68891" y="0"/>
            <a:ext cx="923109" cy="923109"/>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77736" y="1797592"/>
            <a:ext cx="6970123" cy="4646749"/>
          </a:xfrm>
          <a:prstGeom prst="rect">
            <a:avLst/>
          </a:prstGeom>
        </p:spPr>
      </p:pic>
    </p:spTree>
    <p:extLst>
      <p:ext uri="{BB962C8B-B14F-4D97-AF65-F5344CB8AC3E}">
        <p14:creationId xmlns:p14="http://schemas.microsoft.com/office/powerpoint/2010/main" val="91817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3440" y="825532"/>
            <a:ext cx="10316146" cy="5632311"/>
          </a:xfrm>
          <a:prstGeom prst="rect">
            <a:avLst/>
          </a:prstGeom>
        </p:spPr>
        <p:txBody>
          <a:bodyPr wrap="square">
            <a:spAutoFit/>
          </a:bodyPr>
          <a:lstStyle/>
          <a:p>
            <a:r>
              <a:rPr lang="en-US" dirty="0"/>
              <a:t>In Florida, air conditioning systems need to run 24/7. Smart thermostats have become quite popular among Floridians. They are known as comfort-enhanced solutions for homes</a:t>
            </a:r>
            <a:r>
              <a:rPr lang="en-US" dirty="0" smtClean="0"/>
              <a:t>.</a:t>
            </a:r>
          </a:p>
          <a:p>
            <a:endParaRPr lang="en-US" dirty="0"/>
          </a:p>
          <a:p>
            <a:r>
              <a:rPr lang="en-US" dirty="0"/>
              <a:t>The thermostat system learns about your daily patterns and uses the same data to control indoor climate settings. Several home builders consider installing smart thermostats in their new construction projects</a:t>
            </a:r>
            <a:r>
              <a:rPr lang="en-US" dirty="0" smtClean="0"/>
              <a:t>.</a:t>
            </a:r>
          </a:p>
          <a:p>
            <a:endParaRPr lang="en-US" dirty="0"/>
          </a:p>
          <a:p>
            <a:r>
              <a:rPr lang="en-US" b="1" dirty="0"/>
              <a:t>The Function of Smart </a:t>
            </a:r>
            <a:r>
              <a:rPr lang="en-US" b="1" dirty="0" smtClean="0"/>
              <a:t>Thermostat</a:t>
            </a:r>
            <a:endParaRPr lang="en-US" dirty="0"/>
          </a:p>
          <a:p>
            <a:r>
              <a:rPr lang="en-US" dirty="0"/>
              <a:t>The smart thermostats learn your daily routines and develop a cooling plan according to your lifestyle. The system automatically decreases cooling capacity when you leave your home to conserve energy. The system can be operated through the mobile application as well. This will allow you to adjust the system even when you are traveling. Most smart thermostats also have a </a:t>
            </a:r>
            <a:r>
              <a:rPr lang="en-US" dirty="0" err="1"/>
              <a:t>geofencing</a:t>
            </a:r>
            <a:r>
              <a:rPr lang="en-US" dirty="0"/>
              <a:t> system. This system will allow the thermostats to know your location and change the cooling when you leave or arrive</a:t>
            </a:r>
            <a:r>
              <a:rPr lang="en-US" dirty="0" smtClean="0"/>
              <a:t>.</a:t>
            </a:r>
          </a:p>
          <a:p>
            <a:endParaRPr lang="en-US" dirty="0"/>
          </a:p>
          <a:p>
            <a:r>
              <a:rPr lang="en-US" dirty="0"/>
              <a:t>At </a:t>
            </a:r>
            <a:r>
              <a:rPr lang="en-US" dirty="0" err="1"/>
              <a:t>Sposen</a:t>
            </a:r>
            <a:r>
              <a:rPr lang="en-US" dirty="0"/>
              <a:t> Homes, we install smart thermostats in most homes because they suit the lifestyles of today’s buyers. As </a:t>
            </a:r>
            <a:r>
              <a:rPr lang="en-US" b="1" u="sng" dirty="0">
                <a:hlinkClick r:id="rId2"/>
              </a:rPr>
              <a:t>Custom Home Builders Cape Coral FL</a:t>
            </a:r>
            <a:r>
              <a:rPr lang="en-US" dirty="0"/>
              <a:t>, we build homes with features that suit your lifestyle</a:t>
            </a:r>
            <a:r>
              <a:rPr lang="en-US" dirty="0" smtClean="0"/>
              <a:t>.</a:t>
            </a:r>
          </a:p>
          <a:p>
            <a:endParaRPr lang="en-US" dirty="0"/>
          </a:p>
          <a:p>
            <a:r>
              <a:rPr lang="en-US" b="1" dirty="0" smtClean="0"/>
              <a:t>Energy </a:t>
            </a:r>
            <a:r>
              <a:rPr lang="en-US" b="1" dirty="0"/>
              <a:t>Savings</a:t>
            </a:r>
            <a:endParaRPr lang="en-US" dirty="0"/>
          </a:p>
          <a:p>
            <a:r>
              <a:rPr lang="en-US" dirty="0"/>
              <a:t>Floridians have to deal with increased electricity bills as their air conditioning systems run all day and all night. The smart thermostat </a:t>
            </a:r>
            <a:r>
              <a:rPr lang="en-US" dirty="0" smtClean="0"/>
              <a:t>will </a:t>
            </a:r>
            <a:r>
              <a:rPr lang="en-US" dirty="0"/>
              <a:t>assist in reducing these bills as it will make the system more efficient.</a:t>
            </a:r>
          </a:p>
          <a:p>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1904323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ChangeArrowheads="1"/>
          </p:cNvSpPr>
          <p:nvPr/>
        </p:nvSpPr>
        <p:spPr bwMode="auto">
          <a:xfrm>
            <a:off x="766354" y="742585"/>
            <a:ext cx="10560424" cy="58169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dirty="0">
                <a:latin typeface="+mn-lt"/>
              </a:rPr>
              <a:t>You can set your house temperature to maximum when you are home and decrease it when you are going out. You can achieve significant energy savings without losing your comfortable </a:t>
            </a:r>
            <a:r>
              <a:rPr lang="en-US" dirty="0" smtClean="0">
                <a:latin typeface="+mn-lt"/>
              </a:rPr>
              <a:t>state. We </a:t>
            </a:r>
            <a:r>
              <a:rPr lang="en-US" dirty="0">
                <a:latin typeface="+mn-lt"/>
              </a:rPr>
              <a:t>have seen many homeowners enjoy energy savings when working with Cape Coral Custom Home Builders</a:t>
            </a:r>
            <a:r>
              <a:rPr lang="en-US" dirty="0" smtClean="0">
                <a:latin typeface="+mn-lt"/>
              </a:rPr>
              <a:t>.</a:t>
            </a:r>
          </a:p>
          <a:p>
            <a:endParaRPr lang="en-US" dirty="0">
              <a:latin typeface="+mn-lt"/>
            </a:endParaRPr>
          </a:p>
          <a:p>
            <a:r>
              <a:rPr lang="en-US" b="1" dirty="0" smtClean="0">
                <a:latin typeface="+mn-lt"/>
              </a:rPr>
              <a:t>Humidity </a:t>
            </a:r>
            <a:r>
              <a:rPr lang="en-US" b="1" dirty="0">
                <a:latin typeface="+mn-lt"/>
              </a:rPr>
              <a:t>Management</a:t>
            </a:r>
            <a:endParaRPr lang="en-US" dirty="0">
              <a:latin typeface="+mn-lt"/>
            </a:endParaRPr>
          </a:p>
          <a:p>
            <a:r>
              <a:rPr lang="en-US" dirty="0">
                <a:latin typeface="+mn-lt"/>
              </a:rPr>
              <a:t>Homeowners use smart thermostats to control the humidity levels within their homes. The system works effectively because it controls the HVAC system. The system controls the moisture levels, thus lowering the chances of mold growth.</a:t>
            </a:r>
          </a:p>
          <a:p>
            <a:r>
              <a:rPr lang="en-US" dirty="0">
                <a:latin typeface="+mn-lt"/>
              </a:rPr>
              <a:t>This feature has become useful in Florida. The moisture levels in Florida remain high throughout the year. Custom Home Builders Cape Coral FL add smart thermostats while designing homes.</a:t>
            </a:r>
          </a:p>
          <a:p>
            <a:endParaRPr lang="en-US" dirty="0" smtClean="0">
              <a:latin typeface="+mn-lt"/>
            </a:endParaRPr>
          </a:p>
          <a:p>
            <a:r>
              <a:rPr lang="en-US" b="1" dirty="0" smtClean="0">
                <a:latin typeface="+mn-lt"/>
              </a:rPr>
              <a:t>Convenience </a:t>
            </a:r>
            <a:r>
              <a:rPr lang="en-US" b="1" dirty="0">
                <a:latin typeface="+mn-lt"/>
              </a:rPr>
              <a:t>and Smart Features</a:t>
            </a:r>
            <a:endParaRPr lang="en-US" dirty="0">
              <a:latin typeface="+mn-lt"/>
            </a:endParaRPr>
          </a:p>
          <a:p>
            <a:r>
              <a:rPr lang="en-US" dirty="0">
                <a:latin typeface="+mn-lt"/>
              </a:rPr>
              <a:t>Smart thermostats make life easy. You can use voice commands to operate the thermostat. They send you notifications when the filters need replacement. They help you maintain your HVAC system.</a:t>
            </a:r>
          </a:p>
          <a:p>
            <a:r>
              <a:rPr lang="en-US" dirty="0">
                <a:latin typeface="+mn-lt"/>
              </a:rPr>
              <a:t>This feature provides peace of mind for the homeowners. You can stay in complete control even when you’re away from home. Buyers who work with Cape Coral Custom Home Builders</a:t>
            </a:r>
            <a:r>
              <a:rPr lang="en-US" b="1" dirty="0">
                <a:latin typeface="+mn-lt"/>
              </a:rPr>
              <a:t> </a:t>
            </a:r>
            <a:r>
              <a:rPr lang="en-US" dirty="0">
                <a:latin typeface="+mn-lt"/>
              </a:rPr>
              <a:t>look for this feature in their new homes.</a:t>
            </a:r>
          </a:p>
          <a:p>
            <a:endParaRPr lang="en-US" dirty="0" smtClean="0">
              <a:latin typeface="+mn-lt"/>
            </a:endParaRPr>
          </a:p>
          <a:p>
            <a:r>
              <a:rPr lang="en-US" b="1" dirty="0">
                <a:latin typeface="+mn-lt"/>
              </a:rPr>
              <a:t>Why </a:t>
            </a:r>
            <a:r>
              <a:rPr lang="en-US" b="1" dirty="0" err="1">
                <a:latin typeface="+mn-lt"/>
              </a:rPr>
              <a:t>Sposen</a:t>
            </a:r>
            <a:r>
              <a:rPr lang="en-US" b="1" dirty="0">
                <a:latin typeface="+mn-lt"/>
              </a:rPr>
              <a:t> Homes Recommends Smart Technology</a:t>
            </a:r>
            <a:endParaRPr lang="en-US" dirty="0">
              <a:latin typeface="+mn-lt"/>
            </a:endParaRPr>
          </a:p>
          <a:p>
            <a:r>
              <a:rPr lang="en-US" dirty="0">
                <a:latin typeface="+mn-lt"/>
              </a:rPr>
              <a:t>Our team believes that all houses must provide their residents with comfort, energy efficiency, and </a:t>
            </a:r>
            <a:r>
              <a:rPr lang="en-US" dirty="0" smtClean="0">
                <a:latin typeface="+mn-lt"/>
              </a:rPr>
              <a:t>financial</a:t>
            </a:r>
            <a:endParaRPr lang="en-US" dirty="0" smtClean="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dirty="0">
              <a:latin typeface="+mn-lt"/>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12831" y="0"/>
            <a:ext cx="1179169" cy="1179169"/>
          </a:xfrm>
          <a:prstGeom prst="rect">
            <a:avLst/>
          </a:prstGeom>
        </p:spPr>
      </p:pic>
    </p:spTree>
    <p:extLst>
      <p:ext uri="{BB962C8B-B14F-4D97-AF65-F5344CB8AC3E}">
        <p14:creationId xmlns:p14="http://schemas.microsoft.com/office/powerpoint/2010/main" val="34828773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8309" y="1004997"/>
            <a:ext cx="10728960" cy="2031325"/>
          </a:xfrm>
          <a:prstGeom prst="rect">
            <a:avLst/>
          </a:prstGeom>
        </p:spPr>
        <p:txBody>
          <a:bodyPr wrap="square">
            <a:spAutoFit/>
          </a:bodyPr>
          <a:lstStyle/>
          <a:p>
            <a:r>
              <a:rPr lang="en-US" dirty="0"/>
              <a:t>worth. We provide modern homes with modern technologies and architecture. We would help select the best for your needs. The smart thermostat is a more sensible option for contemporary homes</a:t>
            </a:r>
            <a:r>
              <a:rPr lang="en-US" dirty="0" smtClean="0"/>
              <a:t>.</a:t>
            </a:r>
          </a:p>
          <a:p>
            <a:endParaRPr lang="en-US" dirty="0"/>
          </a:p>
          <a:p>
            <a:r>
              <a:rPr lang="en-US" b="1" dirty="0"/>
              <a:t>Final Thoughts</a:t>
            </a:r>
            <a:endParaRPr lang="en-US" dirty="0"/>
          </a:p>
          <a:p>
            <a:r>
              <a:rPr lang="en-US" dirty="0"/>
              <a:t>Smart thermostats can significantly ease the lives of Floridians. Not only will this system save a lot of money, but it will also maintain your ideal temperature throughout the house. If you are constructing or renovating your home, it is something to think about</a:t>
            </a:r>
            <a:r>
              <a:rPr lang="en-US" dirty="0" smtClean="0"/>
              <a:t>.</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34751" y="-95795"/>
            <a:ext cx="1179169" cy="1179169"/>
          </a:xfrm>
          <a:prstGeom prst="rect">
            <a:avLst/>
          </a:prstGeom>
        </p:spPr>
      </p:pic>
    </p:spTree>
    <p:extLst>
      <p:ext uri="{BB962C8B-B14F-4D97-AF65-F5344CB8AC3E}">
        <p14:creationId xmlns:p14="http://schemas.microsoft.com/office/powerpoint/2010/main" val="4265387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2378" y="1706880"/>
            <a:ext cx="3178628" cy="3178628"/>
          </a:xfrm>
          <a:prstGeom prst="rect">
            <a:avLst/>
          </a:prstGeom>
        </p:spPr>
      </p:pic>
      <p:sp>
        <p:nvSpPr>
          <p:cNvPr id="3" name="Rectangle 2"/>
          <p:cNvSpPr/>
          <p:nvPr/>
        </p:nvSpPr>
        <p:spPr>
          <a:xfrm>
            <a:off x="5381897" y="1571957"/>
            <a:ext cx="5608320" cy="3416320"/>
          </a:xfrm>
          <a:prstGeom prst="rect">
            <a:avLst/>
          </a:prstGeom>
        </p:spPr>
        <p:txBody>
          <a:bodyPr wrap="square">
            <a:spAutoFit/>
          </a:bodyPr>
          <a:lstStyle/>
          <a:p>
            <a:r>
              <a:rPr lang="en-US" b="1" dirty="0" smtClean="0">
                <a:ln w="0"/>
                <a:latin typeface="Cambria" panose="02040503050406030204" pitchFamily="18" charset="0"/>
                <a:ea typeface="Cambria" panose="02040503050406030204" pitchFamily="18" charset="0"/>
              </a:rPr>
              <a:t>For More Details Contact Us :</a:t>
            </a:r>
            <a:br>
              <a:rPr lang="en-US" b="1" dirty="0" smtClean="0">
                <a:ln w="0"/>
                <a:latin typeface="Cambria" panose="02040503050406030204" pitchFamily="18" charset="0"/>
                <a:ea typeface="Cambria" panose="02040503050406030204" pitchFamily="18" charset="0"/>
              </a:rPr>
            </a:br>
            <a:r>
              <a:rPr lang="en-US" b="1" dirty="0" smtClean="0">
                <a:ln w="0"/>
                <a:latin typeface="Cambria" panose="02040503050406030204" pitchFamily="18" charset="0"/>
                <a:ea typeface="Cambria" panose="02040503050406030204" pitchFamily="18" charset="0"/>
              </a:rPr>
              <a:t/>
            </a:r>
            <a:br>
              <a:rPr lang="en-US"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Name:  </a:t>
            </a:r>
            <a:r>
              <a:rPr lang="en-IN" dirty="0" err="1"/>
              <a:t>Sposen</a:t>
            </a:r>
            <a:r>
              <a:rPr lang="en-IN" dirty="0"/>
              <a:t> Signature Homes</a:t>
            </a:r>
            <a:r>
              <a:rPr lang="en-US" b="1" dirty="0" smtClean="0">
                <a:ln w="0"/>
                <a:latin typeface="Cambria" panose="02040503050406030204" pitchFamily="18" charset="0"/>
                <a:ea typeface="Cambria" panose="02040503050406030204" pitchFamily="18" charset="0"/>
              </a:rPr>
              <a:t/>
            </a:r>
            <a:br>
              <a:rPr lang="en-US"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Address: </a:t>
            </a:r>
            <a:r>
              <a:rPr lang="en-IN" dirty="0"/>
              <a:t>2311 Santa Barbara Blvd, Suite 112, 33991 Cape Coral, Florida, USA</a:t>
            </a:r>
            <a:endParaRPr lang="en-IN" dirty="0" smtClean="0">
              <a:ln w="0"/>
              <a:latin typeface="Cambria" panose="02040503050406030204" pitchFamily="18" charset="0"/>
              <a:ea typeface="Cambria" panose="02040503050406030204" pitchFamily="18" charset="0"/>
            </a:endParaRPr>
          </a:p>
          <a:p>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Telephone: </a:t>
            </a:r>
            <a:r>
              <a:rPr lang="en-IN" dirty="0"/>
              <a:t>239-244-8886</a:t>
            </a:r>
            <a:endParaRPr lang="en-IN" dirty="0" smtClean="0">
              <a:ln w="0"/>
              <a:latin typeface="Cambria" panose="02040503050406030204" pitchFamily="18" charset="0"/>
              <a:ea typeface="Cambria" panose="02040503050406030204" pitchFamily="18" charset="0"/>
            </a:endParaRPr>
          </a:p>
          <a:p>
            <a:endParaRPr lang="en-IN" b="1" dirty="0" smtClean="0">
              <a:ln w="0"/>
              <a:solidFill>
                <a:schemeClr val="bg2">
                  <a:lumMod val="10000"/>
                </a:schemeClr>
              </a:solidFill>
              <a:latin typeface="Cambria" panose="02040503050406030204" pitchFamily="18" charset="0"/>
              <a:ea typeface="Cambria" panose="02040503050406030204" pitchFamily="18" charset="0"/>
            </a:endParaRPr>
          </a:p>
          <a:p>
            <a:r>
              <a:rPr lang="en-IN" b="1" dirty="0" smtClean="0">
                <a:ln w="0"/>
                <a:solidFill>
                  <a:schemeClr val="bg2">
                    <a:lumMod val="10000"/>
                  </a:schemeClr>
                </a:solidFill>
                <a:latin typeface="Cambria" panose="02040503050406030204" pitchFamily="18" charset="0"/>
                <a:ea typeface="Cambria" panose="02040503050406030204" pitchFamily="18" charset="0"/>
              </a:rPr>
              <a:t>Email id: </a:t>
            </a:r>
            <a:r>
              <a:rPr lang="en-IN" b="1" u="sng" dirty="0">
                <a:hlinkClick r:id="rId3"/>
              </a:rPr>
              <a:t>hello@sposenhomes.com</a:t>
            </a:r>
            <a:r>
              <a:rPr lang="en-IN" b="1" dirty="0" smtClean="0">
                <a:ln w="0"/>
                <a:solidFill>
                  <a:schemeClr val="bg2">
                    <a:lumMod val="10000"/>
                  </a:schemeClr>
                </a:solidFill>
                <a:latin typeface="Cambria" panose="02040503050406030204" pitchFamily="18" charset="0"/>
                <a:ea typeface="Cambria" panose="02040503050406030204" pitchFamily="18" charset="0"/>
              </a:rPr>
              <a:t/>
            </a:r>
            <a:br>
              <a:rPr lang="en-IN" b="1" dirty="0" smtClean="0">
                <a:ln w="0"/>
                <a:solidFill>
                  <a:schemeClr val="bg2">
                    <a:lumMod val="10000"/>
                  </a:schemeClr>
                </a:solidFill>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
            </a:r>
            <a:br>
              <a:rPr lang="en-IN" b="1" dirty="0" smtClean="0">
                <a:ln w="0"/>
                <a:latin typeface="Cambria" panose="02040503050406030204" pitchFamily="18" charset="0"/>
                <a:ea typeface="Cambria" panose="02040503050406030204" pitchFamily="18" charset="0"/>
              </a:rPr>
            </a:br>
            <a:r>
              <a:rPr lang="en-IN" b="1" dirty="0" smtClean="0">
                <a:ln w="0"/>
                <a:latin typeface="Cambria" panose="02040503050406030204" pitchFamily="18" charset="0"/>
                <a:ea typeface="Cambria" panose="02040503050406030204" pitchFamily="18" charset="0"/>
              </a:rPr>
              <a:t>Website: </a:t>
            </a:r>
            <a:r>
              <a:rPr lang="en-IN" b="1" u="sng" dirty="0">
                <a:hlinkClick r:id="rId4"/>
              </a:rPr>
              <a:t>https://sposenhomes.com</a:t>
            </a:r>
            <a:endParaRPr lang="en-IN" b="1" dirty="0" smtClean="0">
              <a:ln w="0"/>
              <a:solidFill>
                <a:schemeClr val="bg2">
                  <a:lumMod val="1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9808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469</Words>
  <Application>Microsoft Office PowerPoint</Application>
  <PresentationFormat>Widescreen</PresentationFormat>
  <Paragraphs>32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Cambria</vt:lpstr>
      <vt:lpstr>Office Theme</vt:lpstr>
      <vt:lpstr>Smart Thermostat Benefits Explained By Custom Home Builders Cape Coral FL</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Home Builders in Cape Coral FL Bring Your Vision to Life</dc:title>
  <dc:creator>Microsoft account</dc:creator>
  <cp:lastModifiedBy>Microsoft account</cp:lastModifiedBy>
  <cp:revision>10</cp:revision>
  <dcterms:created xsi:type="dcterms:W3CDTF">2025-10-25T11:36:34Z</dcterms:created>
  <dcterms:modified xsi:type="dcterms:W3CDTF">2026-05-14T07:18:08Z</dcterms:modified>
</cp:coreProperties>
</file>