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slides/slide1.xml" ContentType="application/vnd.openxmlformats-officedocument.presentationml.slide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3.xml.rels" ContentType="application/vnd.openxmlformats-package.relationships+xml"/>
  <Override PartName="/ppt/slides/_rels/slide5.xml.rels" ContentType="application/vnd.openxmlformats-package.relationships+xml"/>
  <Override PartName="/ppt/slides/_rels/slide2.xml.rels" ContentType="application/vnd.openxmlformats-package.relationships+xml"/>
  <Override PartName="/ppt/slides/_rels/slide4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en-IN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en-IN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en-IN" sz="4400" spc="-1" strike="noStrike">
                <a:latin typeface="Arial"/>
              </a:rPr>
              <a:t>Click to edit the title text format</a:t>
            </a:r>
            <a:endParaRPr b="0" lang="en-IN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3200" spc="-1" strike="noStrike">
                <a:latin typeface="Arial"/>
              </a:rPr>
              <a:t>Click to edit the outline text format</a:t>
            </a:r>
            <a:endParaRPr b="0" lang="en-IN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2800" spc="-1" strike="noStrike">
                <a:latin typeface="Arial"/>
              </a:rPr>
              <a:t>Second Outline Level</a:t>
            </a:r>
            <a:endParaRPr b="0" lang="en-IN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400" spc="-1" strike="noStrike">
                <a:latin typeface="Arial"/>
              </a:rPr>
              <a:t>Third Outline Level</a:t>
            </a:r>
            <a:endParaRPr b="0" lang="en-IN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IN" sz="2000" spc="-1" strike="noStrike">
                <a:latin typeface="Arial"/>
              </a:rPr>
              <a:t>Fourth Outline Level</a:t>
            </a:r>
            <a:endParaRPr b="0" lang="en-IN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000" spc="-1" strike="noStrike">
                <a:latin typeface="Arial"/>
              </a:rPr>
              <a:t>Fifth Outline Level</a:t>
            </a:r>
            <a:endParaRPr b="0" lang="en-IN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000" spc="-1" strike="noStrike">
                <a:latin typeface="Arial"/>
              </a:rPr>
              <a:t>Sixth Outline Level</a:t>
            </a:r>
            <a:endParaRPr b="0" lang="en-IN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IN" sz="2000" spc="-1" strike="noStrike">
                <a:latin typeface="Arial"/>
              </a:rPr>
              <a:t>Seventh Outline Level</a:t>
            </a:r>
            <a:endParaRPr b="0" lang="en-IN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en-IN" sz="1400" spc="-1" strike="noStrike">
                <a:latin typeface="Times New Roman"/>
              </a:rPr>
              <a:t>&lt;date/time&gt;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en-IN" sz="1400" spc="-1" strike="noStrike">
                <a:latin typeface="Times New Roman"/>
              </a:rPr>
              <a:t>&lt;footer&gt;</a:t>
            </a:r>
            <a:endParaRPr b="0" lang="en-IN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C60AF9A6-29F1-4B37-86BD-EA7C2C7CA32B}" type="slidenum">
              <a:rPr b="0" lang="en-IN" sz="1400" spc="-1" strike="noStrike">
                <a:latin typeface="Times New Roman"/>
              </a:rPr>
              <a:t>&lt;number&gt;</a:t>
            </a:fld>
            <a:endParaRPr b="0" lang="en-IN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jpe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2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2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" descr=""/>
          <p:cNvPicPr/>
          <p:nvPr/>
        </p:nvPicPr>
        <p:blipFill>
          <a:blip r:embed="rId1"/>
          <a:stretch/>
        </p:blipFill>
        <p:spPr>
          <a:xfrm>
            <a:off x="360" y="36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" descr=""/>
          <p:cNvPicPr/>
          <p:nvPr/>
        </p:nvPicPr>
        <p:blipFill>
          <a:blip r:embed="rId1"/>
          <a:stretch/>
        </p:blipFill>
        <p:spPr>
          <a:xfrm>
            <a:off x="360" y="36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" name="" descr=""/>
          <p:cNvPicPr/>
          <p:nvPr/>
        </p:nvPicPr>
        <p:blipFill>
          <a:blip r:embed="rId1"/>
          <a:stretch/>
        </p:blipFill>
        <p:spPr>
          <a:xfrm>
            <a:off x="360" y="36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" descr=""/>
          <p:cNvPicPr/>
          <p:nvPr/>
        </p:nvPicPr>
        <p:blipFill>
          <a:blip r:embed="rId1"/>
          <a:stretch/>
        </p:blipFill>
        <p:spPr>
          <a:xfrm>
            <a:off x="360" y="36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" descr=""/>
          <p:cNvPicPr/>
          <p:nvPr/>
        </p:nvPicPr>
        <p:blipFill>
          <a:blip r:embed="rId1"/>
          <a:stretch/>
        </p:blipFill>
        <p:spPr>
          <a:xfrm>
            <a:off x="360" y="36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" descr=""/>
          <p:cNvPicPr/>
          <p:nvPr/>
        </p:nvPicPr>
        <p:blipFill>
          <a:blip r:embed="rId1"/>
          <a:stretch/>
        </p:blipFill>
        <p:spPr>
          <a:xfrm>
            <a:off x="360" y="36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" descr=""/>
          <p:cNvPicPr/>
          <p:nvPr/>
        </p:nvPicPr>
        <p:blipFill>
          <a:blip r:embed="rId1"/>
          <a:stretch/>
        </p:blipFill>
        <p:spPr>
          <a:xfrm>
            <a:off x="360" y="360"/>
            <a:ext cx="10079640" cy="56696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Application>LibreOffice/6.4.7.2$Linux_X86_64 LibreOffice_project/40$Build-2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2025-04-04T01:36:50Z</dcterms:created>
  <dc:creator/>
  <dc:description/>
  <dc:language>en-IN</dc:language>
  <cp:lastModifiedBy/>
  <dcterms:modified xsi:type="dcterms:W3CDTF">2025-04-04T01:38:52Z</dcterms:modified>
  <cp:revision>1</cp:revision>
  <dc:subject/>
  <dc:title/>
</cp:coreProperties>
</file>