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417009" y="404812"/>
            <a:ext cx="10842291" cy="1247775"/>
          </a:xfrm>
          <a:prstGeom prst="rect">
            <a:avLst/>
          </a:prstGeom>
        </p:spPr>
        <p:txBody>
          <a:bodyPr anchor="t" rtlCol="false" tIns="0" lIns="0" bIns="0" rIns="0">
            <a:spAutoFit/>
          </a:bodyPr>
          <a:lstStyle/>
          <a:p>
            <a:pPr algn="ctr">
              <a:lnSpc>
                <a:spcPts val="9839"/>
              </a:lnSpc>
            </a:pPr>
            <a:r>
              <a:rPr lang="en-US" sz="8199">
                <a:solidFill>
                  <a:srgbClr val="FF66C4"/>
                </a:solidFill>
                <a:latin typeface="Montserrat"/>
                <a:ea typeface="Montserrat"/>
                <a:cs typeface="Montserrat"/>
                <a:sym typeface="Montserrat"/>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45536" y="2223281"/>
            <a:ext cx="7818239" cy="2362200"/>
          </a:xfrm>
          <a:prstGeom prst="rect">
            <a:avLst/>
          </a:prstGeom>
        </p:spPr>
        <p:txBody>
          <a:bodyPr anchor="t" rtlCol="false" tIns="0" lIns="0" bIns="0" rIns="0">
            <a:spAutoFit/>
          </a:bodyPr>
          <a:lstStyle/>
          <a:p>
            <a:pPr algn="ctr">
              <a:lnSpc>
                <a:spcPts val="6239"/>
              </a:lnSpc>
            </a:pPr>
            <a:r>
              <a:rPr lang="en-US" sz="5199">
                <a:solidFill>
                  <a:srgbClr val="CB6CE6"/>
                </a:solidFill>
                <a:latin typeface="Montserrat"/>
                <a:ea typeface="Montserrat"/>
                <a:cs typeface="Montserrat"/>
                <a:sym typeface="Montserrat"/>
              </a:rPr>
              <a:t>Website Design and </a:t>
            </a:r>
          </a:p>
          <a:p>
            <a:pPr algn="ctr">
              <a:lnSpc>
                <a:spcPts val="6239"/>
              </a:lnSpc>
            </a:pPr>
            <a:r>
              <a:rPr lang="en-US" sz="5199">
                <a:solidFill>
                  <a:srgbClr val="CB6CE6"/>
                </a:solidFill>
                <a:latin typeface="Montserrat"/>
                <a:ea typeface="Montserrat"/>
                <a:cs typeface="Montserrat"/>
                <a:sym typeface="Montserrat"/>
              </a:rPr>
              <a:t>Development </a:t>
            </a:r>
          </a:p>
          <a:p>
            <a:pPr algn="ctr">
              <a:lnSpc>
                <a:spcPts val="6239"/>
              </a:lnSpc>
            </a:pPr>
            <a:r>
              <a:rPr lang="en-US" sz="5199">
                <a:solidFill>
                  <a:srgbClr val="CB6CE6"/>
                </a:solidFill>
                <a:latin typeface="Montserrat"/>
                <a:ea typeface="Montserrat"/>
                <a:cs typeface="Montserrat"/>
                <a:sym typeface="Montserrat"/>
              </a:rPr>
              <a:t>Company</a:t>
            </a:r>
          </a:p>
        </p:txBody>
      </p:sp>
      <p:grpSp>
        <p:nvGrpSpPr>
          <p:cNvPr name="Group 8" id="8"/>
          <p:cNvGrpSpPr/>
          <p:nvPr/>
        </p:nvGrpSpPr>
        <p:grpSpPr>
          <a:xfrm rot="0">
            <a:off x="442969" y="285157"/>
            <a:ext cx="5510285" cy="1928600"/>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10920"/>
          </a:xfrm>
          <a:prstGeom prst="rect">
            <a:avLst/>
          </a:prstGeom>
        </p:spPr>
        <p:txBody>
          <a:bodyPr anchor="t" rtlCol="false" tIns="0" lIns="0" bIns="0" rIns="0">
            <a:spAutoFit/>
          </a:bodyPr>
          <a:lstStyle/>
          <a:p>
            <a:pPr algn="ctr">
              <a:lnSpc>
                <a:spcPts val="4160"/>
              </a:lnSpc>
            </a:pPr>
            <a:r>
              <a:rPr lang="en-US" sz="2600">
                <a:solidFill>
                  <a:srgbClr val="38B6FF"/>
                </a:solidFill>
                <a:latin typeface="Montserrat"/>
                <a:ea typeface="Montserrat"/>
                <a:cs typeface="Montserrat"/>
                <a:sym typeface="Montserrat"/>
              </a:rPr>
              <a:t> Web Design &amp; Web Development </a:t>
            </a:r>
          </a:p>
          <a:p>
            <a:pPr algn="ctr">
              <a:lnSpc>
                <a:spcPts val="4160"/>
              </a:lnSpc>
            </a:pPr>
            <a:r>
              <a:rPr lang="en-US" sz="2600">
                <a:solidFill>
                  <a:srgbClr val="38B6FF"/>
                </a:solidFill>
                <a:latin typeface="Montserrat"/>
                <a:ea typeface="Montserrat"/>
                <a:cs typeface="Montserrat"/>
                <a:sym typeface="Montserrat"/>
              </a:rPr>
              <a:t>Company in Bangalore, India</a:t>
            </a:r>
          </a:p>
        </p:txBody>
      </p:sp>
      <p:sp>
        <p:nvSpPr>
          <p:cNvPr name="TextBox 11" id="11"/>
          <p:cNvSpPr txBox="true"/>
          <p:nvPr/>
        </p:nvSpPr>
        <p:spPr>
          <a:xfrm rot="0">
            <a:off x="12099947" y="6206001"/>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a:p>
            <a:pPr algn="ctr">
              <a:lnSpc>
                <a:spcPts val="4160"/>
              </a:lnSpc>
            </a:pPr>
            <a:r>
              <a:rPr lang="en-US" sz="2600">
                <a:solidFill>
                  <a:srgbClr val="FFFFFF"/>
                </a:solidFill>
                <a:latin typeface="Montserrat"/>
                <a:ea typeface="Montserrat"/>
                <a:cs typeface="Montserrat"/>
                <a:sym typeface="Montserrat"/>
              </a:rPr>
              <a:t>+91 9986 056 909</a:t>
            </a:r>
          </a:p>
          <a:p>
            <a:pPr algn="ctr">
              <a:lnSpc>
                <a:spcPts val="4160"/>
              </a:lnSpc>
            </a:pPr>
            <a:r>
              <a:rPr lang="en-US" sz="2600">
                <a:solidFill>
                  <a:srgbClr val="FFFFFF"/>
                </a:solidFill>
                <a:latin typeface="Montserrat"/>
                <a:ea typeface="Montserrat"/>
                <a:cs typeface="Montserrat"/>
                <a:sym typeface="Montserrat"/>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24A, 1st Main Rd, Chandra Reddy </a:t>
            </a:r>
          </a:p>
          <a:p>
            <a:pPr algn="ctr">
              <a:lnSpc>
                <a:spcPts val="4160"/>
              </a:lnSpc>
            </a:pPr>
            <a:r>
              <a:rPr lang="en-US" sz="2600">
                <a:solidFill>
                  <a:srgbClr val="FFFFFF"/>
                </a:solidFill>
                <a:latin typeface="Montserrat"/>
                <a:ea typeface="Montserrat"/>
                <a:cs typeface="Montserrat"/>
                <a:sym typeface="Montserrat"/>
              </a:rPr>
              <a:t>Layout, Koramangala 4th Block, </a:t>
            </a:r>
          </a:p>
          <a:p>
            <a:pPr algn="ctr">
              <a:lnSpc>
                <a:spcPts val="4160"/>
              </a:lnSpc>
            </a:pPr>
            <a:r>
              <a:rPr lang="en-US" sz="2600">
                <a:solidFill>
                  <a:srgbClr val="FFFFFF"/>
                </a:solidFill>
                <a:latin typeface="Montserrat"/>
                <a:ea typeface="Montserrat"/>
                <a:cs typeface="Montserrat"/>
                <a:sym typeface="Montserrat"/>
              </a:rPr>
              <a:t>Koramangala, Bengaluru, </a:t>
            </a:r>
          </a:p>
          <a:p>
            <a:pPr algn="ctr">
              <a:lnSpc>
                <a:spcPts val="4160"/>
              </a:lnSpc>
            </a:pPr>
            <a:r>
              <a:rPr lang="en-US" sz="2600">
                <a:solidFill>
                  <a:srgbClr val="FFFFFF"/>
                </a:solidFill>
                <a:latin typeface="Montserrat"/>
                <a:ea typeface="Montserrat"/>
                <a:cs typeface="Montserrat"/>
                <a:sym typeface="Montserrat"/>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641638"/>
            <a:ext cx="18288000" cy="31064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Boost Online Visibility: Effective SEO and digital marketing can help y</a:t>
            </a:r>
            <a:r>
              <a:rPr lang="en-US" sz="2600">
                <a:solidFill>
                  <a:srgbClr val="D9D9D9"/>
                </a:solidFill>
                <a:latin typeface="Montserrat"/>
                <a:ea typeface="Montserrat"/>
                <a:cs typeface="Montserrat"/>
                <a:sym typeface="Montserrat"/>
              </a:rPr>
              <a:t>our website rank higher in search engine results.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Drive Sales and Revenue: A well-optimized website can convert more visitors into customers.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Stay Ahead of the Competition: Continuous innovation and adaptation to emerging technologies can give you a competitive edge.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723505"/>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D9D9D9"/>
                </a:solidFill>
                <a:latin typeface="Montserrat"/>
                <a:ea typeface="Montserrat"/>
                <a:cs typeface="Montserrat"/>
                <a:sym typeface="Montserrat"/>
              </a:rPr>
              <a:t>To accelerate y</a:t>
            </a:r>
            <a:r>
              <a:rPr lang="en-US" sz="2600">
                <a:solidFill>
                  <a:srgbClr val="D9D9D9"/>
                </a:solidFill>
                <a:latin typeface="Montserrat"/>
                <a:ea typeface="Montserrat"/>
                <a:cs typeface="Montserrat"/>
                <a:sym typeface="Montserrat"/>
              </a:rPr>
              <a:t>our business growth, invest in cutting-edge web design and development services. A strong online presence can help you reach new heights and achieve long-term success.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058499"/>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6564949"/>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Visit Us - www.quorawebsolution.com</a:t>
            </a:r>
          </a:p>
          <a:p>
            <a:pPr algn="ctr">
              <a:lnSpc>
                <a:spcPts val="4160"/>
              </a:lnSpc>
            </a:pPr>
            <a:r>
              <a:rPr lang="en-US" sz="2600">
                <a:solidFill>
                  <a:srgbClr val="FFFFFF"/>
                </a:solidFill>
                <a:latin typeface="Montserrat"/>
                <a:ea typeface="Montserrat"/>
                <a:cs typeface="Montserrat"/>
                <a:sym typeface="Montserrat"/>
              </a:rPr>
              <a:t>Call Us - +91 9986 056 909</a:t>
            </a:r>
          </a:p>
          <a:p>
            <a:pPr algn="ctr">
              <a:lnSpc>
                <a:spcPts val="4160"/>
              </a:lnSpc>
            </a:pPr>
            <a:r>
              <a:rPr lang="en-US" sz="2600">
                <a:solidFill>
                  <a:srgbClr val="FFFFFF"/>
                </a:solidFill>
                <a:latin typeface="Montserrat"/>
                <a:ea typeface="Montserrat"/>
                <a:cs typeface="Montserrat"/>
                <a:sym typeface="Montserrat"/>
              </a:rPr>
              <a:t>Mail Us - info@quorawebsolutions.com</a:t>
            </a:r>
          </a:p>
          <a:p>
            <a:pPr algn="ctr">
              <a:lnSpc>
                <a:spcPts val="4160"/>
              </a:lnSpc>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68" t="0" r="-44368"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Montserrat"/>
                <a:ea typeface="Montserrat"/>
                <a:cs typeface="Montserrat"/>
                <a:sym typeface="Montserrat"/>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2648460" y="362692"/>
            <a:ext cx="3369355" cy="781034"/>
          </a:xfrm>
          <a:prstGeom prst="rect">
            <a:avLst/>
          </a:prstGeom>
        </p:spPr>
        <p:txBody>
          <a:bodyPr anchor="t" rtlCol="false" tIns="0" lIns="0" bIns="0" rIns="0">
            <a:spAutoFit/>
          </a:bodyPr>
          <a:lstStyle/>
          <a:p>
            <a:pPr algn="ctr">
              <a:lnSpc>
                <a:spcPts val="6240"/>
              </a:lnSpc>
            </a:pPr>
            <a:r>
              <a:rPr lang="en-US" sz="5199">
                <a:solidFill>
                  <a:srgbClr val="FFFFFF"/>
                </a:solidFill>
                <a:latin typeface="Montserrat"/>
                <a:ea typeface="Montserrat"/>
                <a:cs typeface="Montserrat"/>
                <a:sym typeface="Montserrat"/>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25287" y="246443"/>
            <a:ext cx="14490046" cy="6873756"/>
          </a:xfrm>
          <a:custGeom>
            <a:avLst/>
            <a:gdLst/>
            <a:ahLst/>
            <a:cxnLst/>
            <a:rect r="r" b="b" t="t" l="l"/>
            <a:pathLst>
              <a:path h="6873756" w="14490046">
                <a:moveTo>
                  <a:pt x="0" y="0"/>
                </a:moveTo>
                <a:lnTo>
                  <a:pt x="14490046" y="0"/>
                </a:lnTo>
                <a:lnTo>
                  <a:pt x="14490046" y="6873756"/>
                </a:lnTo>
                <a:lnTo>
                  <a:pt x="0" y="6873756"/>
                </a:lnTo>
                <a:lnTo>
                  <a:pt x="0" y="0"/>
                </a:lnTo>
                <a:close/>
              </a:path>
            </a:pathLst>
          </a:custGeom>
          <a:blipFill>
            <a:blip r:embed="rId2"/>
            <a:stretch>
              <a:fillRect l="0" t="-77778" r="0" b="-71271"/>
            </a:stretch>
          </a:blipFill>
        </p:spPr>
      </p:sp>
      <p:sp>
        <p:nvSpPr>
          <p:cNvPr name="TextBox 3" id="3"/>
          <p:cNvSpPr txBox="true"/>
          <p:nvPr/>
        </p:nvSpPr>
        <p:spPr>
          <a:xfrm rot="0">
            <a:off x="0" y="8771255"/>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Achieve </a:t>
            </a:r>
            <a:r>
              <a:rPr lang="en-US" sz="2600">
                <a:solidFill>
                  <a:srgbClr val="D9D9D9"/>
                </a:solidFill>
                <a:latin typeface="Montserrat"/>
                <a:ea typeface="Montserrat"/>
                <a:cs typeface="Montserrat"/>
                <a:sym typeface="Montserrat"/>
              </a:rPr>
              <a:t>Your Online Goals: Full-Service Web Design and Development Companies</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52143" y="289405"/>
            <a:ext cx="14207079" cy="6225336"/>
          </a:xfrm>
          <a:custGeom>
            <a:avLst/>
            <a:gdLst/>
            <a:ahLst/>
            <a:cxnLst/>
            <a:rect r="r" b="b" t="t" l="l"/>
            <a:pathLst>
              <a:path h="6225336" w="14207079">
                <a:moveTo>
                  <a:pt x="0" y="0"/>
                </a:moveTo>
                <a:lnTo>
                  <a:pt x="14207079" y="0"/>
                </a:lnTo>
                <a:lnTo>
                  <a:pt x="14207079" y="6225335"/>
                </a:lnTo>
                <a:lnTo>
                  <a:pt x="0" y="6225335"/>
                </a:lnTo>
                <a:lnTo>
                  <a:pt x="0" y="0"/>
                </a:lnTo>
                <a:close/>
              </a:path>
            </a:pathLst>
          </a:custGeom>
          <a:blipFill>
            <a:blip r:embed="rId2"/>
            <a:stretch>
              <a:fillRect l="-14225" t="-10091" r="-14225" b="0"/>
            </a:stretch>
          </a:blipFill>
        </p:spPr>
      </p:sp>
      <p:sp>
        <p:nvSpPr>
          <p:cNvPr name="TextBox 3" id="3"/>
          <p:cNvSpPr txBox="true"/>
          <p:nvPr/>
        </p:nvSpPr>
        <p:spPr>
          <a:xfrm rot="0">
            <a:off x="0" y="8219972"/>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Elevate </a:t>
            </a:r>
            <a:r>
              <a:rPr lang="en-US" sz="2600">
                <a:solidFill>
                  <a:srgbClr val="D9D9D9"/>
                </a:solidFill>
                <a:latin typeface="Montserrat"/>
                <a:ea typeface="Montserrat"/>
                <a:cs typeface="Montserrat"/>
                <a:sym typeface="Montserrat"/>
              </a:rPr>
              <a:t>Your Online Presence</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88336" y="277438"/>
            <a:ext cx="14416566" cy="7627361"/>
          </a:xfrm>
          <a:custGeom>
            <a:avLst/>
            <a:gdLst/>
            <a:ahLst/>
            <a:cxnLst/>
            <a:rect r="r" b="b" t="t" l="l"/>
            <a:pathLst>
              <a:path h="7627361" w="14416566">
                <a:moveTo>
                  <a:pt x="0" y="0"/>
                </a:moveTo>
                <a:lnTo>
                  <a:pt x="14416566" y="0"/>
                </a:lnTo>
                <a:lnTo>
                  <a:pt x="14416566" y="7627361"/>
                </a:lnTo>
                <a:lnTo>
                  <a:pt x="0" y="7627361"/>
                </a:lnTo>
                <a:lnTo>
                  <a:pt x="0" y="0"/>
                </a:lnTo>
                <a:close/>
              </a:path>
            </a:pathLst>
          </a:custGeom>
          <a:blipFill>
            <a:blip r:embed="rId2"/>
            <a:stretch>
              <a:fillRect l="0" t="-34948" r="0" b="-25980"/>
            </a:stretch>
          </a:blipFill>
        </p:spPr>
      </p:sp>
      <p:sp>
        <p:nvSpPr>
          <p:cNvPr name="TextBox 3" id="3"/>
          <p:cNvSpPr txBox="true"/>
          <p:nvPr/>
        </p:nvSpPr>
        <p:spPr>
          <a:xfrm rot="0">
            <a:off x="0" y="7971104"/>
            <a:ext cx="18288000" cy="20586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Businesses need a strong online presence. A well-designed and developed website can help y</a:t>
            </a:r>
            <a:r>
              <a:rPr lang="en-US" sz="2600">
                <a:solidFill>
                  <a:srgbClr val="D9D9D9"/>
                </a:solidFill>
                <a:latin typeface="Montserrat"/>
                <a:ea typeface="Montserrat"/>
                <a:cs typeface="Montserrat"/>
                <a:sym typeface="Montserrat"/>
              </a:rPr>
              <a:t>ou attract new customers, enhance brand awareness, and drive sales. </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82297" y="189960"/>
            <a:ext cx="14349717" cy="6137469"/>
          </a:xfrm>
          <a:custGeom>
            <a:avLst/>
            <a:gdLst/>
            <a:ahLst/>
            <a:cxnLst/>
            <a:rect r="r" b="b" t="t" l="l"/>
            <a:pathLst>
              <a:path h="6137469" w="14349717">
                <a:moveTo>
                  <a:pt x="0" y="0"/>
                </a:moveTo>
                <a:lnTo>
                  <a:pt x="14349716" y="0"/>
                </a:lnTo>
                <a:lnTo>
                  <a:pt x="14349716" y="6137469"/>
                </a:lnTo>
                <a:lnTo>
                  <a:pt x="0" y="6137469"/>
                </a:lnTo>
                <a:lnTo>
                  <a:pt x="0" y="0"/>
                </a:lnTo>
                <a:close/>
              </a:path>
            </a:pathLst>
          </a:custGeom>
          <a:blipFill>
            <a:blip r:embed="rId2"/>
            <a:stretch>
              <a:fillRect l="0" t="-37580" r="0" b="-18289"/>
            </a:stretch>
          </a:blipFill>
        </p:spPr>
      </p:sp>
      <p:sp>
        <p:nvSpPr>
          <p:cNvPr name="TextBox 3" id="3"/>
          <p:cNvSpPr txBox="true"/>
          <p:nvPr/>
        </p:nvSpPr>
        <p:spPr>
          <a:xfrm rot="0">
            <a:off x="0" y="8430448"/>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Full-service web design and development companies offer a comprehensive range of services to help you achieve your online goals.</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63305"/>
            <a:ext cx="18288000" cy="57257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Montserrat"/>
                <a:ea typeface="Montserrat"/>
                <a:cs typeface="Montserrat"/>
                <a:sym typeface="Montserrat"/>
              </a:rPr>
              <a:t>What Do Full-Service Web Design and Development Companies Offer?</a:t>
            </a:r>
          </a:p>
          <a:p>
            <a:pPr algn="ctr">
              <a:lnSpc>
                <a:spcPts val="4160"/>
              </a:lnSpc>
            </a:pPr>
            <a:r>
              <a:rPr lang="en-US" sz="2600">
                <a:solidFill>
                  <a:srgbClr val="D9D9D9"/>
                </a:solidFill>
                <a:latin typeface="Montserrat"/>
                <a:ea typeface="Montserrat"/>
                <a:cs typeface="Montserrat"/>
                <a:sym typeface="Montserrat"/>
              </a:rPr>
              <a:t>These companies provide a one-stop solution for all your website needs, including:</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Design: Creating visually appealing and user-friendly websites that reflect your brand identity.</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Development: Building robust and functional websites that perform seamlessly across devices.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E-commerce Development: Designing and developing online stores to sell products and services.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Digital Marketing: Implementing effective digital marketing strategies to attract and engage your target audience.</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SEO: Optimizing your website to improve its visibility in search engine results.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Content Creation: Producing high-quality content to attract and retain visitors.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Website Maintenance: Keep your website up-to-date and secure.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21162"/>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D9D9D9"/>
                </a:solidFill>
                <a:latin typeface="Montserrat"/>
                <a:ea typeface="Montserrat"/>
                <a:cs typeface="Montserrat"/>
                <a:sym typeface="Montserrat"/>
              </a:rPr>
              <a:t>Why Cho</a:t>
            </a:r>
            <a:r>
              <a:rPr lang="en-US" sz="2600">
                <a:solidFill>
                  <a:srgbClr val="D9D9D9"/>
                </a:solidFill>
                <a:latin typeface="Montserrat"/>
                <a:ea typeface="Montserrat"/>
                <a:cs typeface="Montserrat"/>
                <a:sym typeface="Montserrat"/>
              </a:rPr>
              <a:t>ose a Full-Service Company?</a:t>
            </a:r>
          </a:p>
          <a:p>
            <a:pPr algn="ctr">
              <a:lnSpc>
                <a:spcPts val="4160"/>
              </a:lnSpc>
              <a:spcBef>
                <a:spcPct val="0"/>
              </a:spcBef>
            </a:pPr>
            <a:r>
              <a:rPr lang="en-US" sz="2600">
                <a:solidFill>
                  <a:srgbClr val="D9D9D9"/>
                </a:solidFill>
                <a:latin typeface="Montserrat"/>
                <a:ea typeface="Montserrat"/>
                <a:cs typeface="Montserrat"/>
                <a:sym typeface="Montserrat"/>
              </a:rPr>
              <a:t>By partnering with a full-service web design and development company, you can: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Save Time and Effort: Consolidate your website needs with a single provider.</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Benefit from Expertise: Access a team of skilled professionals with diverse expertise.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Improve Your ROI: Optimize your website for maximum impact and return on investment.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Stay Ahead of the Competition: Leverage the latest web technologies and trends.</a:t>
            </a:r>
          </a:p>
          <a:p>
            <a:pPr algn="ctr">
              <a:lnSpc>
                <a:spcPts val="4160"/>
              </a:lnSpc>
              <a:spcBef>
                <a:spcPct val="0"/>
              </a:spcBef>
            </a:pPr>
            <a:r>
              <a:rPr lang="en-US" sz="2600">
                <a:solidFill>
                  <a:srgbClr val="D9D9D9"/>
                </a:solidFill>
                <a:latin typeface="Montserrat"/>
                <a:ea typeface="Montserrat"/>
                <a:cs typeface="Montserrat"/>
                <a:sym typeface="Montserrat"/>
              </a:rPr>
              <a:t>Ready to Take Your Business Online?</a:t>
            </a:r>
          </a:p>
          <a:p>
            <a:pPr algn="ctr">
              <a:lnSpc>
                <a:spcPts val="4160"/>
              </a:lnSpc>
              <a:spcBef>
                <a:spcPct val="0"/>
              </a:spcBef>
            </a:pPr>
            <a:r>
              <a:rPr lang="en-US" sz="2600">
                <a:solidFill>
                  <a:srgbClr val="D9D9D9"/>
                </a:solidFill>
                <a:latin typeface="Montserrat"/>
                <a:ea typeface="Montserrat"/>
                <a:cs typeface="Montserrat"/>
                <a:sym typeface="Montserrat"/>
              </a:rPr>
              <a:t>If you're looking to elevate your online presence, consider partnering with a full-service web design and development company. By working together, you can achieve your online goals and drive business growth.</a:t>
            </a:r>
          </a:p>
        </p:txBody>
      </p:sp>
      <p:sp>
        <p:nvSpPr>
          <p:cNvPr name="TextBox 3" id="3"/>
          <p:cNvSpPr txBox="true"/>
          <p:nvPr/>
        </p:nvSpPr>
        <p:spPr>
          <a:xfrm rot="0">
            <a:off x="0" y="9163050"/>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Accelerate </a:t>
            </a:r>
            <a:r>
              <a:rPr lang="en-US" sz="2600">
                <a:solidFill>
                  <a:srgbClr val="D9D9D9"/>
                </a:solidFill>
                <a:latin typeface="Montserrat"/>
                <a:ea typeface="Montserrat"/>
                <a:cs typeface="Montserrat"/>
                <a:sym typeface="Montserrat"/>
              </a:rPr>
              <a:t>Your Business Growth: Cutting-Edge Web Design and Development Services</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52709"/>
            <a:ext cx="18288000" cy="46780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In today's digital age, a strong online presence is essential for business success. A well-designed and developed website can be a p</a:t>
            </a:r>
            <a:r>
              <a:rPr lang="en-US" sz="2600">
                <a:solidFill>
                  <a:srgbClr val="D9D9D9"/>
                </a:solidFill>
                <a:latin typeface="Montserrat"/>
                <a:ea typeface="Montserrat"/>
                <a:cs typeface="Montserrat"/>
                <a:sym typeface="Montserrat"/>
              </a:rPr>
              <a:t>owerful tool to attract new customers, generate leads, and boost sales.</a:t>
            </a:r>
          </a:p>
          <a:p>
            <a:pPr algn="ctr">
              <a:lnSpc>
                <a:spcPts val="4160"/>
              </a:lnSpc>
              <a:spcBef>
                <a:spcPct val="0"/>
              </a:spcBef>
            </a:pPr>
            <a:r>
              <a:rPr lang="en-US" sz="2600">
                <a:solidFill>
                  <a:srgbClr val="D9D9D9"/>
                </a:solidFill>
                <a:latin typeface="Montserrat"/>
                <a:ea typeface="Montserrat"/>
                <a:cs typeface="Montserrat"/>
                <a:sym typeface="Montserrat"/>
              </a:rPr>
              <a:t>Cutting-edge web design and development services provide businesses with the tools and strategies they need to thrive in the digital landscape. These services encompass a wide range of offerings, including:</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Responsive Web Design: Creating websites that adapt seamlessly to different devices and screen sizes.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E-commerce Development: Building online stores that offer a seamless shopping experience.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SEO and Digital Marketing: Optimizing your website for search engines and implementing effective marketing strategies.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378781"/>
            <a:ext cx="18288000" cy="41541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Web Application Development: Devel</a:t>
            </a:r>
            <a:r>
              <a:rPr lang="en-US" sz="2600">
                <a:solidFill>
                  <a:srgbClr val="D9D9D9"/>
                </a:solidFill>
                <a:latin typeface="Montserrat"/>
                <a:ea typeface="Montserrat"/>
                <a:cs typeface="Montserrat"/>
                <a:sym typeface="Montserrat"/>
              </a:rPr>
              <a:t>oping custom web applications to streamline business processes.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Website Maintenance: Ensuring your website remains up-to-date, secure, and high-performing.</a:t>
            </a:r>
          </a:p>
          <a:p>
            <a:pPr algn="ctr">
              <a:lnSpc>
                <a:spcPts val="4160"/>
              </a:lnSpc>
              <a:spcBef>
                <a:spcPct val="0"/>
              </a:spcBef>
            </a:pPr>
            <a:r>
              <a:rPr lang="en-US" sz="2600">
                <a:solidFill>
                  <a:srgbClr val="D9D9D9"/>
                </a:solidFill>
                <a:latin typeface="Montserrat"/>
                <a:ea typeface="Montserrat"/>
                <a:cs typeface="Montserrat"/>
                <a:sym typeface="Montserrat"/>
              </a:rPr>
              <a:t>By leveraging these services, businesses can: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Enhance Brand Image: A visually appealing and user-friendly website can leave a lasting impression on visitors.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Improve User Experience: A fast-loading, mobile-friendly website can significantly improve user satisfaction.</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DAGYJ3oWCI8</dc:identifier>
  <dcterms:modified xsi:type="dcterms:W3CDTF">2011-08-01T06:04:30Z</dcterms:modified>
  <cp:revision>1</cp:revision>
  <dc:title>Achieve Your Online Goals: Full-Service Web Design and Development Companies</dc:title>
</cp:coreProperties>
</file>