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00569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84B6E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00569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00569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56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4092" y="1774260"/>
            <a:ext cx="9099815" cy="141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rgbClr val="00569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3252" y="3534155"/>
            <a:ext cx="13601495" cy="4911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84B6E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8" Type="http://schemas.openxmlformats.org/officeDocument/2006/relationships/image" Target="../media/image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hyperlink" Target="https://www.printeralign.com/10-0-0-1-piso-wifi-pause-time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6.png"/><Relationship Id="rId9" Type="http://schemas.openxmlformats.org/officeDocument/2006/relationships/hyperlink" Target="https://www.printeralign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497174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30604" y="0"/>
              <a:ext cx="1757394" cy="22761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97688" y="0"/>
              <a:ext cx="454452" cy="4434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36213" y="0"/>
              <a:ext cx="2105538" cy="16102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07731" y="3011722"/>
              <a:ext cx="8872855" cy="4629150"/>
            </a:xfrm>
            <a:custGeom>
              <a:avLst/>
              <a:gdLst/>
              <a:ahLst/>
              <a:cxnLst/>
              <a:rect l="l" t="t" r="r" b="b"/>
              <a:pathLst>
                <a:path w="8872855" h="4629150">
                  <a:moveTo>
                    <a:pt x="8805862" y="4629149"/>
                  </a:moveTo>
                  <a:lnTo>
                    <a:pt x="66674" y="4629149"/>
                  </a:lnTo>
                  <a:lnTo>
                    <a:pt x="40721" y="4623910"/>
                  </a:lnTo>
                  <a:lnTo>
                    <a:pt x="19528" y="4609621"/>
                  </a:lnTo>
                  <a:lnTo>
                    <a:pt x="5239" y="4588427"/>
                  </a:lnTo>
                  <a:lnTo>
                    <a:pt x="0" y="4562476"/>
                  </a:lnTo>
                  <a:lnTo>
                    <a:pt x="0" y="66674"/>
                  </a:lnTo>
                  <a:lnTo>
                    <a:pt x="5239" y="40721"/>
                  </a:lnTo>
                  <a:lnTo>
                    <a:pt x="19528" y="19528"/>
                  </a:lnTo>
                  <a:lnTo>
                    <a:pt x="40721" y="5239"/>
                  </a:lnTo>
                  <a:lnTo>
                    <a:pt x="66674" y="0"/>
                  </a:lnTo>
                  <a:lnTo>
                    <a:pt x="8805862" y="0"/>
                  </a:lnTo>
                  <a:lnTo>
                    <a:pt x="8831815" y="5239"/>
                  </a:lnTo>
                  <a:lnTo>
                    <a:pt x="8853008" y="19528"/>
                  </a:lnTo>
                  <a:lnTo>
                    <a:pt x="8867297" y="40721"/>
                  </a:lnTo>
                  <a:lnTo>
                    <a:pt x="8872537" y="66674"/>
                  </a:lnTo>
                  <a:lnTo>
                    <a:pt x="8872537" y="4562476"/>
                  </a:lnTo>
                  <a:lnTo>
                    <a:pt x="8867297" y="4588427"/>
                  </a:lnTo>
                  <a:lnTo>
                    <a:pt x="8853008" y="4609621"/>
                  </a:lnTo>
                  <a:lnTo>
                    <a:pt x="8831815" y="4623910"/>
                  </a:lnTo>
                  <a:lnTo>
                    <a:pt x="8805862" y="4629149"/>
                  </a:lnTo>
                  <a:close/>
                </a:path>
              </a:pathLst>
            </a:custGeom>
            <a:solidFill>
              <a:srgbClr val="00569D">
                <a:alpha val="8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782" y="0"/>
              <a:ext cx="2876549" cy="2876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0111" y="3188207"/>
              <a:ext cx="5833871" cy="22524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6503" y="5038343"/>
              <a:ext cx="7174991" cy="22524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3919" cy="32424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03467"/>
            <a:ext cx="1737403" cy="2958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64600" y="6209874"/>
            <a:ext cx="9439275" cy="4077335"/>
            <a:chOff x="4564600" y="6209874"/>
            <a:chExt cx="9439275" cy="40773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4600" y="6209874"/>
              <a:ext cx="9439090" cy="4077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782" y="8606199"/>
              <a:ext cx="5391149" cy="49296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81966" y="3247676"/>
            <a:ext cx="1706033" cy="295860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33779" y="2903746"/>
            <a:ext cx="9791700" cy="6848475"/>
            <a:chOff x="733779" y="2903746"/>
            <a:chExt cx="9791700" cy="6848475"/>
          </a:xfrm>
        </p:grpSpPr>
        <p:sp>
          <p:nvSpPr>
            <p:cNvPr id="9" name="object 9"/>
            <p:cNvSpPr/>
            <p:nvPr/>
          </p:nvSpPr>
          <p:spPr>
            <a:xfrm>
              <a:off x="752795" y="2922799"/>
              <a:ext cx="9772650" cy="6829425"/>
            </a:xfrm>
            <a:custGeom>
              <a:avLst/>
              <a:gdLst/>
              <a:ahLst/>
              <a:cxnLst/>
              <a:rect l="l" t="t" r="r" b="b"/>
              <a:pathLst>
                <a:path w="9772650" h="6829425">
                  <a:moveTo>
                    <a:pt x="9649844" y="6828815"/>
                  </a:moveTo>
                  <a:lnTo>
                    <a:pt x="123825" y="6828815"/>
                  </a:lnTo>
                  <a:lnTo>
                    <a:pt x="99555" y="6826413"/>
                  </a:lnTo>
                  <a:lnTo>
                    <a:pt x="55126" y="6808011"/>
                  </a:lnTo>
                  <a:lnTo>
                    <a:pt x="20804" y="6773688"/>
                  </a:lnTo>
                  <a:lnTo>
                    <a:pt x="2401" y="6729259"/>
                  </a:lnTo>
                  <a:lnTo>
                    <a:pt x="0" y="6704990"/>
                  </a:lnTo>
                  <a:lnTo>
                    <a:pt x="0" y="123824"/>
                  </a:lnTo>
                  <a:lnTo>
                    <a:pt x="9425" y="76438"/>
                  </a:lnTo>
                  <a:lnTo>
                    <a:pt x="36267" y="36267"/>
                  </a:lnTo>
                  <a:lnTo>
                    <a:pt x="76439" y="9425"/>
                  </a:lnTo>
                  <a:lnTo>
                    <a:pt x="123822" y="0"/>
                  </a:lnTo>
                  <a:lnTo>
                    <a:pt x="9649847" y="0"/>
                  </a:lnTo>
                  <a:lnTo>
                    <a:pt x="9697230" y="9425"/>
                  </a:lnTo>
                  <a:lnTo>
                    <a:pt x="9737402" y="36267"/>
                  </a:lnTo>
                  <a:lnTo>
                    <a:pt x="9764244" y="76438"/>
                  </a:lnTo>
                  <a:lnTo>
                    <a:pt x="9772650" y="113515"/>
                  </a:lnTo>
                  <a:lnTo>
                    <a:pt x="9772650" y="6715299"/>
                  </a:lnTo>
                  <a:lnTo>
                    <a:pt x="9752865" y="6773688"/>
                  </a:lnTo>
                  <a:lnTo>
                    <a:pt x="9718542" y="6808011"/>
                  </a:lnTo>
                  <a:lnTo>
                    <a:pt x="9674114" y="6826413"/>
                  </a:lnTo>
                  <a:lnTo>
                    <a:pt x="9649844" y="6828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52827" y="2922799"/>
              <a:ext cx="9733280" cy="124460"/>
            </a:xfrm>
            <a:custGeom>
              <a:avLst/>
              <a:gdLst/>
              <a:ahLst/>
              <a:cxnLst/>
              <a:rect l="l" t="t" r="r" b="b"/>
              <a:pathLst>
                <a:path w="9733280" h="124460">
                  <a:moveTo>
                    <a:pt x="123811" y="0"/>
                  </a:moveTo>
                  <a:lnTo>
                    <a:pt x="9648773" y="0"/>
                  </a:lnTo>
                  <a:lnTo>
                    <a:pt x="9673040" y="2401"/>
                  </a:lnTo>
                  <a:lnTo>
                    <a:pt x="9696153" y="9426"/>
                  </a:lnTo>
                  <a:lnTo>
                    <a:pt x="9717463" y="20805"/>
                  </a:lnTo>
                  <a:lnTo>
                    <a:pt x="9732967" y="33520"/>
                  </a:lnTo>
                </a:path>
                <a:path w="9733280" h="124460">
                  <a:moveTo>
                    <a:pt x="0" y="123835"/>
                  </a:moveTo>
                  <a:lnTo>
                    <a:pt x="2020" y="103412"/>
                  </a:lnTo>
                </a:path>
                <a:path w="9733280" h="124460">
                  <a:moveTo>
                    <a:pt x="2400" y="99564"/>
                  </a:moveTo>
                  <a:lnTo>
                    <a:pt x="20801" y="55131"/>
                  </a:lnTo>
                  <a:lnTo>
                    <a:pt x="55120" y="20805"/>
                  </a:lnTo>
                  <a:lnTo>
                    <a:pt x="99544" y="2401"/>
                  </a:lnTo>
                  <a:lnTo>
                    <a:pt x="123811" y="0"/>
                  </a:lnTo>
                </a:path>
              </a:pathLst>
            </a:custGeom>
            <a:ln w="38100">
              <a:solidFill>
                <a:srgbClr val="084B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05167" y="0"/>
            <a:ext cx="6882831" cy="102869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53199" y="3348395"/>
            <a:ext cx="8225790" cy="5940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7094">
              <a:lnSpc>
                <a:spcPct val="139100"/>
              </a:lnSpc>
              <a:spcBef>
                <a:spcPts val="100"/>
              </a:spcBef>
            </a:pPr>
            <a:r>
              <a:rPr dirty="0" sz="3100" spc="10">
                <a:solidFill>
                  <a:srgbClr val="00569D"/>
                </a:solidFill>
                <a:latin typeface="Verdana"/>
                <a:cs typeface="Verdana"/>
              </a:rPr>
              <a:t>If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5">
                <a:solidFill>
                  <a:srgbClr val="00569D"/>
                </a:solidFill>
                <a:latin typeface="Verdana"/>
                <a:cs typeface="Verdana"/>
              </a:rPr>
              <a:t>you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5">
                <a:solidFill>
                  <a:srgbClr val="00569D"/>
                </a:solidFill>
                <a:latin typeface="Verdana"/>
                <a:cs typeface="Verdana"/>
              </a:rPr>
              <a:t>want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60">
                <a:solidFill>
                  <a:srgbClr val="00569D"/>
                </a:solidFill>
                <a:latin typeface="Verdana"/>
                <a:cs typeface="Verdana"/>
              </a:rPr>
              <a:t>an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effective </a:t>
            </a:r>
            <a:r>
              <a:rPr dirty="0" sz="3100" spc="240">
                <a:solidFill>
                  <a:srgbClr val="00569D"/>
                </a:solidFill>
                <a:latin typeface="Verdana"/>
                <a:cs typeface="Verdana"/>
              </a:rPr>
              <a:t>internet </a:t>
            </a:r>
            <a:r>
              <a:rPr dirty="0" sz="3100" spc="-10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54">
                <a:solidFill>
                  <a:srgbClr val="00569D"/>
                </a:solidFill>
                <a:latin typeface="Verdana"/>
                <a:cs typeface="Verdana"/>
              </a:rPr>
              <a:t>solution</a:t>
            </a:r>
            <a:r>
              <a:rPr dirty="0" sz="3100" spc="26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90">
                <a:solidFill>
                  <a:srgbClr val="00569D"/>
                </a:solidFill>
                <a:latin typeface="Verdana"/>
                <a:cs typeface="Verdana"/>
              </a:rPr>
              <a:t>to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25">
                <a:solidFill>
                  <a:srgbClr val="00569D"/>
                </a:solidFill>
                <a:latin typeface="Verdana"/>
                <a:cs typeface="Verdana"/>
              </a:rPr>
              <a:t>quickly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connect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90">
                <a:solidFill>
                  <a:srgbClr val="00569D"/>
                </a:solidFill>
                <a:latin typeface="Verdana"/>
                <a:cs typeface="Verdana"/>
              </a:rPr>
              <a:t>your</a:t>
            </a:r>
            <a:endParaRPr sz="3100">
              <a:latin typeface="Verdana"/>
              <a:cs typeface="Verdana"/>
            </a:endParaRPr>
          </a:p>
          <a:p>
            <a:pPr marL="12700" marR="40640">
              <a:lnSpc>
                <a:spcPct val="139100"/>
              </a:lnSpc>
            </a:pPr>
            <a:r>
              <a:rPr dirty="0" sz="3100" spc="170">
                <a:solidFill>
                  <a:srgbClr val="00569D"/>
                </a:solidFill>
                <a:latin typeface="Verdana"/>
                <a:cs typeface="Verdana"/>
              </a:rPr>
              <a:t>gadgets</a:t>
            </a:r>
            <a:r>
              <a:rPr dirty="0" sz="3100" spc="26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0">
                <a:solidFill>
                  <a:srgbClr val="00569D"/>
                </a:solidFill>
                <a:latin typeface="Verdana"/>
                <a:cs typeface="Verdana"/>
              </a:rPr>
              <a:t>and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5">
                <a:solidFill>
                  <a:srgbClr val="00569D"/>
                </a:solidFill>
                <a:latin typeface="Verdana"/>
                <a:cs typeface="Verdana"/>
              </a:rPr>
              <a:t>smart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04">
                <a:solidFill>
                  <a:srgbClr val="00569D"/>
                </a:solidFill>
                <a:latin typeface="Verdana"/>
                <a:cs typeface="Verdana"/>
              </a:rPr>
              <a:t>devices,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00">
                <a:solidFill>
                  <a:srgbClr val="00569D"/>
                </a:solidFill>
                <a:latin typeface="Verdana"/>
                <a:cs typeface="Verdana"/>
              </a:rPr>
              <a:t>then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80">
                <a:solidFill>
                  <a:srgbClr val="00569D"/>
                </a:solidFill>
                <a:latin typeface="Verdana"/>
                <a:cs typeface="Verdana"/>
              </a:rPr>
              <a:t>the </a:t>
            </a:r>
            <a:r>
              <a:rPr dirty="0" sz="3100" spc="-10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45">
                <a:solidFill>
                  <a:srgbClr val="00569D"/>
                </a:solidFill>
                <a:latin typeface="Verdana"/>
                <a:cs typeface="Verdana"/>
              </a:rPr>
              <a:t>Piso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90">
                <a:solidFill>
                  <a:srgbClr val="00569D"/>
                </a:solidFill>
                <a:latin typeface="Verdana"/>
                <a:cs typeface="Verdana"/>
              </a:rPr>
              <a:t>Wifi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75">
                <a:solidFill>
                  <a:srgbClr val="00569D"/>
                </a:solidFill>
                <a:latin typeface="Verdana"/>
                <a:cs typeface="Verdana"/>
              </a:rPr>
              <a:t>can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65">
                <a:solidFill>
                  <a:srgbClr val="00569D"/>
                </a:solidFill>
                <a:latin typeface="Verdana"/>
                <a:cs typeface="Verdana"/>
              </a:rPr>
              <a:t>offer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5">
                <a:solidFill>
                  <a:srgbClr val="00569D"/>
                </a:solidFill>
                <a:latin typeface="Verdana"/>
                <a:cs typeface="Verdana"/>
              </a:rPr>
              <a:t>you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00">
                <a:solidFill>
                  <a:srgbClr val="00569D"/>
                </a:solidFill>
                <a:latin typeface="Verdana"/>
                <a:cs typeface="Verdana"/>
              </a:rPr>
              <a:t>fair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04">
                <a:solidFill>
                  <a:srgbClr val="00569D"/>
                </a:solidFill>
                <a:latin typeface="Verdana"/>
                <a:cs typeface="Verdana"/>
              </a:rPr>
              <a:t>deals</a:t>
            </a:r>
            <a:endParaRPr sz="3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3100" spc="160">
                <a:solidFill>
                  <a:srgbClr val="00569D"/>
                </a:solidFill>
                <a:latin typeface="Verdana"/>
                <a:cs typeface="Verdana"/>
              </a:rPr>
              <a:t>when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5">
                <a:solidFill>
                  <a:srgbClr val="00569D"/>
                </a:solidFill>
                <a:latin typeface="Verdana"/>
                <a:cs typeface="Verdana"/>
              </a:rPr>
              <a:t>you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20">
                <a:solidFill>
                  <a:srgbClr val="00569D"/>
                </a:solidFill>
                <a:latin typeface="Verdana"/>
                <a:cs typeface="Verdana"/>
              </a:rPr>
              <a:t>are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90">
                <a:solidFill>
                  <a:srgbClr val="00569D"/>
                </a:solidFill>
                <a:latin typeface="Verdana"/>
                <a:cs typeface="Verdana"/>
              </a:rPr>
              <a:t>looking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29">
                <a:solidFill>
                  <a:srgbClr val="00569D"/>
                </a:solidFill>
                <a:latin typeface="Verdana"/>
                <a:cs typeface="Verdana"/>
              </a:rPr>
              <a:t>for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-135">
                <a:solidFill>
                  <a:srgbClr val="00569D"/>
                </a:solidFill>
                <a:latin typeface="Verdana"/>
                <a:cs typeface="Verdana"/>
              </a:rPr>
              <a:t>a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40">
                <a:solidFill>
                  <a:srgbClr val="00569D"/>
                </a:solidFill>
                <a:latin typeface="Verdana"/>
                <a:cs typeface="Verdana"/>
              </a:rPr>
              <a:t>reliable</a:t>
            </a:r>
            <a:endParaRPr sz="3100">
              <a:latin typeface="Verdana"/>
              <a:cs typeface="Verdana"/>
            </a:endParaRPr>
          </a:p>
          <a:p>
            <a:pPr marL="12700" marR="5080">
              <a:lnSpc>
                <a:spcPct val="139100"/>
              </a:lnSpc>
            </a:pPr>
            <a:r>
              <a:rPr dirty="0" sz="3100" spc="225">
                <a:solidFill>
                  <a:srgbClr val="00569D"/>
                </a:solidFill>
                <a:latin typeface="Verdana"/>
                <a:cs typeface="Verdana"/>
              </a:rPr>
              <a:t>private</a:t>
            </a:r>
            <a:r>
              <a:rPr dirty="0" sz="3100" spc="26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40">
                <a:solidFill>
                  <a:srgbClr val="00569D"/>
                </a:solidFill>
                <a:latin typeface="Verdana"/>
                <a:cs typeface="Verdana"/>
              </a:rPr>
              <a:t>internet</a:t>
            </a:r>
            <a:r>
              <a:rPr dirty="0" sz="3100" spc="26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80">
                <a:solidFill>
                  <a:srgbClr val="00569D"/>
                </a:solidFill>
                <a:latin typeface="Verdana"/>
                <a:cs typeface="Verdana"/>
              </a:rPr>
              <a:t>connection</a:t>
            </a:r>
            <a:r>
              <a:rPr dirty="0" sz="3100" spc="26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29">
                <a:solidFill>
                  <a:srgbClr val="00569D"/>
                </a:solidFill>
                <a:latin typeface="Verdana"/>
                <a:cs typeface="Verdana"/>
              </a:rPr>
              <a:t>for</a:t>
            </a:r>
            <a:r>
              <a:rPr dirty="0" sz="3100" spc="26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90">
                <a:solidFill>
                  <a:srgbClr val="00569D"/>
                </a:solidFill>
                <a:latin typeface="Verdana"/>
                <a:cs typeface="Verdana"/>
              </a:rPr>
              <a:t>your </a:t>
            </a:r>
            <a:r>
              <a:rPr dirty="0" sz="3100" spc="-10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0">
                <a:solidFill>
                  <a:srgbClr val="00569D"/>
                </a:solidFill>
                <a:latin typeface="Verdana"/>
                <a:cs typeface="Verdana"/>
              </a:rPr>
              <a:t>home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60">
                <a:solidFill>
                  <a:srgbClr val="00569D"/>
                </a:solidFill>
                <a:latin typeface="Verdana"/>
                <a:cs typeface="Verdana"/>
              </a:rPr>
              <a:t>and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45">
                <a:solidFill>
                  <a:srgbClr val="00569D"/>
                </a:solidFill>
                <a:latin typeface="Verdana"/>
                <a:cs typeface="Verdana"/>
              </a:rPr>
              <a:t>office.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45">
                <a:solidFill>
                  <a:srgbClr val="00569D"/>
                </a:solidFill>
                <a:latin typeface="Verdana"/>
                <a:cs typeface="Verdana"/>
              </a:rPr>
              <a:t>Piso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90">
                <a:solidFill>
                  <a:srgbClr val="00569D"/>
                </a:solidFill>
                <a:latin typeface="Verdana"/>
                <a:cs typeface="Verdana"/>
              </a:rPr>
              <a:t>Wifi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00">
                <a:solidFill>
                  <a:srgbClr val="00569D"/>
                </a:solidFill>
                <a:latin typeface="Verdana"/>
                <a:cs typeface="Verdana"/>
              </a:rPr>
              <a:t>is</a:t>
            </a:r>
            <a:endParaRPr sz="3100">
              <a:latin typeface="Verdana"/>
              <a:cs typeface="Verdana"/>
            </a:endParaRPr>
          </a:p>
          <a:p>
            <a:pPr marL="12700" marR="24765">
              <a:lnSpc>
                <a:spcPct val="139100"/>
              </a:lnSpc>
            </a:pPr>
            <a:r>
              <a:rPr dirty="0" sz="3100" spc="220">
                <a:solidFill>
                  <a:srgbClr val="00569D"/>
                </a:solidFill>
                <a:latin typeface="Verdana"/>
                <a:cs typeface="Verdana"/>
              </a:rPr>
              <a:t>available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14">
                <a:solidFill>
                  <a:srgbClr val="00569D"/>
                </a:solidFill>
                <a:latin typeface="Verdana"/>
                <a:cs typeface="Verdana"/>
              </a:rPr>
              <a:t>in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80">
                <a:solidFill>
                  <a:srgbClr val="00569D"/>
                </a:solidFill>
                <a:latin typeface="Verdana"/>
                <a:cs typeface="Verdana"/>
              </a:rPr>
              <a:t>the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50">
                <a:solidFill>
                  <a:srgbClr val="00569D"/>
                </a:solidFill>
                <a:latin typeface="Verdana"/>
                <a:cs typeface="Verdana"/>
              </a:rPr>
              <a:t>popular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00">
                <a:solidFill>
                  <a:srgbClr val="00569D"/>
                </a:solidFill>
                <a:latin typeface="Verdana"/>
                <a:cs typeface="Verdana"/>
              </a:rPr>
              <a:t>metro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50">
                <a:solidFill>
                  <a:srgbClr val="00569D"/>
                </a:solidFill>
                <a:latin typeface="Verdana"/>
                <a:cs typeface="Verdana"/>
              </a:rPr>
              <a:t>areas </a:t>
            </a:r>
            <a:r>
              <a:rPr dirty="0" sz="3100" spc="-10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15">
                <a:solidFill>
                  <a:srgbClr val="00569D"/>
                </a:solidFill>
                <a:latin typeface="Verdana"/>
                <a:cs typeface="Verdana"/>
              </a:rPr>
              <a:t>of</a:t>
            </a:r>
            <a:r>
              <a:rPr dirty="0" sz="3100" spc="270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180">
                <a:solidFill>
                  <a:srgbClr val="00569D"/>
                </a:solidFill>
                <a:latin typeface="Verdana"/>
                <a:cs typeface="Verdana"/>
              </a:rPr>
              <a:t>the</a:t>
            </a:r>
            <a:r>
              <a:rPr dirty="0" sz="3100" spc="275">
                <a:solidFill>
                  <a:srgbClr val="00569D"/>
                </a:solidFill>
                <a:latin typeface="Verdana"/>
                <a:cs typeface="Verdana"/>
              </a:rPr>
              <a:t> </a:t>
            </a:r>
            <a:r>
              <a:rPr dirty="0" sz="3100" spc="250">
                <a:solidFill>
                  <a:srgbClr val="00569D"/>
                </a:solidFill>
                <a:latin typeface="Verdana"/>
                <a:cs typeface="Verdana"/>
              </a:rPr>
              <a:t>Philippines.</a:t>
            </a:r>
            <a:endParaRPr sz="31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1575" y="1539239"/>
            <a:ext cx="7461503" cy="1194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181" y="9239251"/>
            <a:ext cx="16669385" cy="0"/>
          </a:xfrm>
          <a:custGeom>
            <a:avLst/>
            <a:gdLst/>
            <a:ahLst/>
            <a:cxnLst/>
            <a:rect l="l" t="t" r="r" b="b"/>
            <a:pathLst>
              <a:path w="16669385" h="0">
                <a:moveTo>
                  <a:pt x="16668821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4210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8463" y="4946903"/>
            <a:ext cx="6291071" cy="9357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3306" y="6242366"/>
            <a:ext cx="14699615" cy="165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86360">
              <a:lnSpc>
                <a:spcPct val="114900"/>
              </a:lnSpc>
              <a:spcBef>
                <a:spcPts val="100"/>
              </a:spcBef>
            </a:pPr>
            <a:r>
              <a:rPr dirty="0" sz="3100" spc="-12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Piso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Wifi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6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originally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0">
                <a:solidFill>
                  <a:srgbClr val="FFFFFF"/>
                </a:solidFill>
                <a:latin typeface="Verdana"/>
                <a:cs typeface="Verdana"/>
              </a:rPr>
              <a:t>started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4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65">
                <a:solidFill>
                  <a:srgbClr val="FFFFFF"/>
                </a:solidFill>
                <a:latin typeface="Verdana"/>
                <a:cs typeface="Verdana"/>
              </a:rPr>
              <a:t>Pisonet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85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6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40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3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5">
                <a:solidFill>
                  <a:srgbClr val="FFFFFF"/>
                </a:solidFill>
                <a:latin typeface="Verdana"/>
                <a:cs typeface="Verdana"/>
              </a:rPr>
              <a:t>old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arcade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85">
                <a:solidFill>
                  <a:srgbClr val="FFFFFF"/>
                </a:solidFill>
                <a:latin typeface="Verdana"/>
                <a:cs typeface="Verdana"/>
              </a:rPr>
              <a:t>style </a:t>
            </a:r>
            <a:r>
              <a:rPr dirty="0" sz="31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internet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60">
                <a:solidFill>
                  <a:srgbClr val="FFFFFF"/>
                </a:solidFill>
                <a:latin typeface="Verdana"/>
                <a:cs typeface="Verdana"/>
              </a:rPr>
              <a:t>cafe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5">
                <a:solidFill>
                  <a:srgbClr val="FFFFFF"/>
                </a:solidFill>
                <a:latin typeface="Verdana"/>
                <a:cs typeface="Verdana"/>
              </a:rPr>
              <a:t>back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100" spc="-4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days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100" spc="-4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55">
                <a:solidFill>
                  <a:srgbClr val="FFFFFF"/>
                </a:solidFill>
                <a:latin typeface="Verdana"/>
                <a:cs typeface="Verdana"/>
              </a:rPr>
              <a:t>people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30">
                <a:solidFill>
                  <a:srgbClr val="FFFFFF"/>
                </a:solidFill>
                <a:latin typeface="Verdana"/>
                <a:cs typeface="Verdana"/>
              </a:rPr>
              <a:t>were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charged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100" spc="-4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Pisos.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6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0">
                <a:solidFill>
                  <a:srgbClr val="FFFFFF"/>
                </a:solidFill>
                <a:latin typeface="Verdana"/>
                <a:cs typeface="Verdana"/>
              </a:rPr>
              <a:t>now</a:t>
            </a:r>
            <a:r>
              <a:rPr dirty="0" sz="3100" spc="-4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they </a:t>
            </a:r>
            <a:r>
              <a:rPr dirty="0" sz="3100" spc="-10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transformed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internet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80">
                <a:solidFill>
                  <a:srgbClr val="FFFFFF"/>
                </a:solidFill>
                <a:latin typeface="Verdana"/>
                <a:cs typeface="Verdana"/>
              </a:rPr>
              <a:t>cafes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55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Piso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90">
                <a:solidFill>
                  <a:srgbClr val="FFFFFF"/>
                </a:solidFill>
                <a:latin typeface="Verdana"/>
                <a:cs typeface="Verdana"/>
              </a:rPr>
              <a:t>10.0.0.1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5">
                <a:solidFill>
                  <a:srgbClr val="FFFFFF"/>
                </a:solidFill>
                <a:latin typeface="Verdana"/>
                <a:cs typeface="Verdana"/>
              </a:rPr>
              <a:t>vending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machines.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B32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50101"/>
            <a:ext cx="2989785" cy="17368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986702" y="0"/>
            <a:ext cx="8301355" cy="7923530"/>
            <a:chOff x="9986702" y="0"/>
            <a:chExt cx="8301355" cy="79235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6702" y="0"/>
              <a:ext cx="8301297" cy="79229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1389" y="0"/>
              <a:ext cx="7636610" cy="718924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8438" y="8897508"/>
            <a:ext cx="780405" cy="7804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82958" y="8159897"/>
            <a:ext cx="780404" cy="7804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1551" y="1313687"/>
            <a:ext cx="4328159" cy="14264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33212" y="3282463"/>
            <a:ext cx="133349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3212" y="5025538"/>
            <a:ext cx="133349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33212" y="6768613"/>
            <a:ext cx="133349" cy="1333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756417" y="2967497"/>
            <a:ext cx="7025005" cy="525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100" spc="-45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9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8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nn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6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8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2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15">
                <a:solidFill>
                  <a:srgbClr val="FFFFFF"/>
                </a:solidFill>
                <a:latin typeface="Verdana"/>
                <a:cs typeface="Verdana"/>
              </a:rPr>
              <a:t>ff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3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dirty="0" sz="3100" spc="1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31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100">
              <a:latin typeface="Verdana"/>
              <a:cs typeface="Verdana"/>
            </a:endParaRPr>
          </a:p>
          <a:p>
            <a:pPr marL="12700" marR="240029">
              <a:lnSpc>
                <a:spcPct val="123000"/>
              </a:lnSpc>
            </a:pPr>
            <a:r>
              <a:rPr dirty="0" sz="3100" spc="-45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15">
                <a:solidFill>
                  <a:srgbClr val="FFFFFF"/>
                </a:solidFill>
                <a:latin typeface="Verdana"/>
                <a:cs typeface="Verdana"/>
              </a:rPr>
              <a:t>ff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1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17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nn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8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54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0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dirty="0" sz="3100" spc="-130">
                <a:solidFill>
                  <a:srgbClr val="FFFFFF"/>
                </a:solidFill>
                <a:latin typeface="Verdana"/>
                <a:cs typeface="Verdana"/>
              </a:rPr>
              <a:t>allowance.</a:t>
            </a:r>
            <a:endParaRPr sz="3100">
              <a:latin typeface="Verdana"/>
              <a:cs typeface="Verdana"/>
            </a:endParaRPr>
          </a:p>
          <a:p>
            <a:pPr algn="just" marL="12700" marR="283210">
              <a:lnSpc>
                <a:spcPct val="123000"/>
              </a:lnSpc>
            </a:pPr>
            <a:r>
              <a:rPr dirty="0" sz="3100" spc="-45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9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8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100" spc="65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8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2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100" spc="-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0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1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31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1994" y="1142885"/>
              <a:ext cx="13284696" cy="8115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9" y="2057399"/>
              <a:ext cx="9022079" cy="18409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99964" y="5287776"/>
              <a:ext cx="978535" cy="38100"/>
            </a:xfrm>
            <a:custGeom>
              <a:avLst/>
              <a:gdLst/>
              <a:ahLst/>
              <a:cxnLst/>
              <a:rect l="l" t="t" r="r" b="b"/>
              <a:pathLst>
                <a:path w="978534" h="38100">
                  <a:moveTo>
                    <a:pt x="978275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78275" y="0"/>
                  </a:lnTo>
                  <a:lnTo>
                    <a:pt x="978275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889112" y="4163185"/>
            <a:ext cx="12510135" cy="234950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dirty="0" sz="3100" spc="-145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30">
                <a:solidFill>
                  <a:srgbClr val="FFFFFF"/>
                </a:solidFill>
                <a:latin typeface="Verdana"/>
                <a:cs typeface="Verdana"/>
              </a:rPr>
              <a:t>users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80">
                <a:solidFill>
                  <a:srgbClr val="FFFFFF"/>
                </a:solidFill>
                <a:latin typeface="Verdana"/>
                <a:cs typeface="Verdana"/>
              </a:rPr>
              <a:t>buy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70">
                <a:solidFill>
                  <a:srgbClr val="FFFFFF"/>
                </a:solidFill>
                <a:latin typeface="Verdana"/>
                <a:cs typeface="Verdana"/>
              </a:rPr>
              <a:t>time,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60">
                <a:solidFill>
                  <a:srgbClr val="FFFFFF"/>
                </a:solidFill>
                <a:latin typeface="Verdana"/>
                <a:cs typeface="Verdana"/>
              </a:rPr>
              <a:t>don't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5">
                <a:solidFill>
                  <a:srgbClr val="FFFFFF"/>
                </a:solidFill>
                <a:latin typeface="Verdana"/>
                <a:cs typeface="Verdana"/>
              </a:rPr>
              <a:t>use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6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2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8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once.</a:t>
            </a:r>
            <a:endParaRPr sz="3100">
              <a:latin typeface="Verdana"/>
              <a:cs typeface="Verdana"/>
            </a:endParaRPr>
          </a:p>
          <a:p>
            <a:pPr algn="ctr" marL="12700" marR="5080">
              <a:lnSpc>
                <a:spcPct val="123000"/>
              </a:lnSpc>
            </a:pPr>
            <a:r>
              <a:rPr dirty="0" u="heavy" sz="3100" spc="-1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5"/>
              </a:rPr>
              <a:t>10.0.0.1</a:t>
            </a:r>
            <a:r>
              <a:rPr dirty="0" u="heavy" sz="3100" spc="-4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dirty="0" u="heavy" sz="31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5"/>
              </a:rPr>
              <a:t>Piso</a:t>
            </a:r>
            <a:r>
              <a:rPr dirty="0" u="heavy" sz="3100" spc="-48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dirty="0" u="heavy" sz="31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5"/>
              </a:rPr>
              <a:t>Wifi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  <a:hlinkClick r:id="rId5"/>
              </a:rPr>
              <a:t> 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  <a:hlinkClick r:id="rId5"/>
              </a:rPr>
              <a:t>pause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  <a:hlinkClick r:id="rId5"/>
              </a:rPr>
              <a:t> 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00">
                <a:solidFill>
                  <a:srgbClr val="FFFFFF"/>
                </a:solidFill>
                <a:latin typeface="Verdana"/>
                <a:cs typeface="Verdana"/>
              </a:rPr>
              <a:t>feature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10">
                <a:solidFill>
                  <a:srgbClr val="FFFFFF"/>
                </a:solidFill>
                <a:latin typeface="Verdana"/>
                <a:cs typeface="Verdana"/>
              </a:rPr>
              <a:t>makes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40">
                <a:solidFill>
                  <a:srgbClr val="FFFFFF"/>
                </a:solidFill>
                <a:latin typeface="Verdana"/>
                <a:cs typeface="Verdana"/>
              </a:rPr>
              <a:t>Piso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Wifi</a:t>
            </a:r>
            <a:r>
              <a:rPr dirty="0" sz="31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65">
                <a:solidFill>
                  <a:srgbClr val="FFFFFF"/>
                </a:solidFill>
                <a:latin typeface="Verdana"/>
                <a:cs typeface="Verdana"/>
              </a:rPr>
              <a:t>different </a:t>
            </a:r>
            <a:r>
              <a:rPr dirty="0" sz="3100" spc="-10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8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other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internet 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providers. </a:t>
            </a:r>
            <a:r>
              <a:rPr dirty="0" sz="3100" spc="-25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3100" spc="-85">
                <a:solidFill>
                  <a:srgbClr val="FFFFFF"/>
                </a:solidFill>
                <a:latin typeface="Verdana"/>
                <a:cs typeface="Verdana"/>
              </a:rPr>
              <a:t>this </a:t>
            </a:r>
            <a:r>
              <a:rPr dirty="0" sz="3100" spc="-140">
                <a:solidFill>
                  <a:srgbClr val="FFFFFF"/>
                </a:solidFill>
                <a:latin typeface="Verdana"/>
                <a:cs typeface="Verdana"/>
              </a:rPr>
              <a:t>feature, </a:t>
            </a:r>
            <a:r>
              <a:rPr dirty="0" sz="3100" spc="-130">
                <a:solidFill>
                  <a:srgbClr val="FFFFFF"/>
                </a:solidFill>
                <a:latin typeface="Verdana"/>
                <a:cs typeface="Verdana"/>
              </a:rPr>
              <a:t>users </a:t>
            </a:r>
            <a:r>
              <a:rPr dirty="0" sz="3100" spc="-8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dirty="0" sz="3100" spc="-95">
                <a:solidFill>
                  <a:srgbClr val="FFFFFF"/>
                </a:solidFill>
                <a:latin typeface="Verdana"/>
                <a:cs typeface="Verdana"/>
              </a:rPr>
              <a:t>prevent </a:t>
            </a:r>
            <a:r>
              <a:rPr dirty="0" sz="31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2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7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1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00" spc="-114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7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100" spc="-15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00" spc="-2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00" spc="-1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00" spc="-10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00" spc="-4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100" spc="-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00" spc="-1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1875" y="8845935"/>
              <a:ext cx="10553699" cy="9620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06363" y="1200763"/>
              <a:ext cx="15075535" cy="7886065"/>
            </a:xfrm>
            <a:custGeom>
              <a:avLst/>
              <a:gdLst/>
              <a:ahLst/>
              <a:cxnLst/>
              <a:rect l="l" t="t" r="r" b="b"/>
              <a:pathLst>
                <a:path w="15075535" h="7886065">
                  <a:moveTo>
                    <a:pt x="14951447" y="7885472"/>
                  </a:moveTo>
                  <a:lnTo>
                    <a:pt x="123824" y="7885472"/>
                  </a:lnTo>
                  <a:lnTo>
                    <a:pt x="75626" y="7875742"/>
                  </a:lnTo>
                  <a:lnTo>
                    <a:pt x="36267" y="7849205"/>
                  </a:lnTo>
                  <a:lnTo>
                    <a:pt x="9730" y="7809846"/>
                  </a:lnTo>
                  <a:lnTo>
                    <a:pt x="0" y="7761648"/>
                  </a:lnTo>
                  <a:lnTo>
                    <a:pt x="0" y="123824"/>
                  </a:lnTo>
                  <a:lnTo>
                    <a:pt x="9730" y="75626"/>
                  </a:lnTo>
                  <a:lnTo>
                    <a:pt x="36267" y="36267"/>
                  </a:lnTo>
                  <a:lnTo>
                    <a:pt x="75626" y="9730"/>
                  </a:lnTo>
                  <a:lnTo>
                    <a:pt x="123824" y="0"/>
                  </a:lnTo>
                  <a:lnTo>
                    <a:pt x="14951447" y="0"/>
                  </a:lnTo>
                  <a:lnTo>
                    <a:pt x="14999645" y="9730"/>
                  </a:lnTo>
                  <a:lnTo>
                    <a:pt x="15039004" y="36267"/>
                  </a:lnTo>
                  <a:lnTo>
                    <a:pt x="15065541" y="75626"/>
                  </a:lnTo>
                  <a:lnTo>
                    <a:pt x="15075272" y="123824"/>
                  </a:lnTo>
                  <a:lnTo>
                    <a:pt x="15075272" y="7761648"/>
                  </a:lnTo>
                  <a:lnTo>
                    <a:pt x="15065541" y="7809846"/>
                  </a:lnTo>
                  <a:lnTo>
                    <a:pt x="15039004" y="7849205"/>
                  </a:lnTo>
                  <a:lnTo>
                    <a:pt x="14999645" y="7875742"/>
                  </a:lnTo>
                  <a:lnTo>
                    <a:pt x="14951447" y="7885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560496" y="1200763"/>
              <a:ext cx="124460" cy="7886700"/>
            </a:xfrm>
            <a:custGeom>
              <a:avLst/>
              <a:gdLst/>
              <a:ahLst/>
              <a:cxnLst/>
              <a:rect l="l" t="t" r="r" b="b"/>
              <a:pathLst>
                <a:path w="124459" h="7886700">
                  <a:moveTo>
                    <a:pt x="0" y="0"/>
                  </a:moveTo>
                  <a:lnTo>
                    <a:pt x="48206" y="9732"/>
                  </a:lnTo>
                  <a:lnTo>
                    <a:pt x="87572" y="36273"/>
                  </a:lnTo>
                  <a:lnTo>
                    <a:pt x="114113" y="75638"/>
                  </a:lnTo>
                  <a:lnTo>
                    <a:pt x="123845" y="123844"/>
                  </a:lnTo>
                  <a:lnTo>
                    <a:pt x="123845" y="7762854"/>
                  </a:lnTo>
                  <a:lnTo>
                    <a:pt x="114113" y="7811060"/>
                  </a:lnTo>
                  <a:lnTo>
                    <a:pt x="87572" y="7850426"/>
                  </a:lnTo>
                  <a:lnTo>
                    <a:pt x="48206" y="7876967"/>
                  </a:lnTo>
                  <a:lnTo>
                    <a:pt x="0" y="7886699"/>
                  </a:lnTo>
                </a:path>
              </a:pathLst>
            </a:custGeom>
            <a:ln w="38107">
              <a:solidFill>
                <a:srgbClr val="084B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8052578"/>
              <a:ext cx="3462654" cy="2234565"/>
            </a:xfrm>
            <a:custGeom>
              <a:avLst/>
              <a:gdLst/>
              <a:ahLst/>
              <a:cxnLst/>
              <a:rect l="l" t="t" r="r" b="b"/>
              <a:pathLst>
                <a:path w="3462654" h="2234565">
                  <a:moveTo>
                    <a:pt x="0" y="2234421"/>
                  </a:moveTo>
                  <a:lnTo>
                    <a:pt x="3462372" y="2234421"/>
                  </a:lnTo>
                  <a:lnTo>
                    <a:pt x="3462372" y="2215418"/>
                  </a:lnTo>
                  <a:lnTo>
                    <a:pt x="3410860" y="2215077"/>
                  </a:lnTo>
                  <a:lnTo>
                    <a:pt x="3359512" y="2214058"/>
                  </a:lnTo>
                  <a:lnTo>
                    <a:pt x="3308333" y="2212364"/>
                  </a:lnTo>
                  <a:lnTo>
                    <a:pt x="3257326" y="2210001"/>
                  </a:lnTo>
                  <a:lnTo>
                    <a:pt x="3206495" y="2206971"/>
                  </a:lnTo>
                  <a:lnTo>
                    <a:pt x="3155846" y="2203281"/>
                  </a:lnTo>
                  <a:lnTo>
                    <a:pt x="3105382" y="2198933"/>
                  </a:lnTo>
                  <a:lnTo>
                    <a:pt x="3055107" y="2193932"/>
                  </a:lnTo>
                  <a:lnTo>
                    <a:pt x="3005027" y="2188282"/>
                  </a:lnTo>
                  <a:lnTo>
                    <a:pt x="2955144" y="2181988"/>
                  </a:lnTo>
                  <a:lnTo>
                    <a:pt x="2905464" y="2175054"/>
                  </a:lnTo>
                  <a:lnTo>
                    <a:pt x="2855991" y="2167485"/>
                  </a:lnTo>
                  <a:lnTo>
                    <a:pt x="2806729" y="2159283"/>
                  </a:lnTo>
                  <a:lnTo>
                    <a:pt x="2757682" y="2150455"/>
                  </a:lnTo>
                  <a:lnTo>
                    <a:pt x="2708855" y="2141003"/>
                  </a:lnTo>
                  <a:lnTo>
                    <a:pt x="2660252" y="2130933"/>
                  </a:lnTo>
                  <a:lnTo>
                    <a:pt x="2611877" y="2120249"/>
                  </a:lnTo>
                  <a:lnTo>
                    <a:pt x="2563734" y="2108954"/>
                  </a:lnTo>
                  <a:lnTo>
                    <a:pt x="2515828" y="2097053"/>
                  </a:lnTo>
                  <a:lnTo>
                    <a:pt x="2468163" y="2084551"/>
                  </a:lnTo>
                  <a:lnTo>
                    <a:pt x="2420743" y="2071452"/>
                  </a:lnTo>
                  <a:lnTo>
                    <a:pt x="2373573" y="2057759"/>
                  </a:lnTo>
                  <a:lnTo>
                    <a:pt x="2326657" y="2043478"/>
                  </a:lnTo>
                  <a:lnTo>
                    <a:pt x="2279999" y="2028612"/>
                  </a:lnTo>
                  <a:lnTo>
                    <a:pt x="2233604" y="2013166"/>
                  </a:lnTo>
                  <a:lnTo>
                    <a:pt x="2187475" y="1997145"/>
                  </a:lnTo>
                  <a:lnTo>
                    <a:pt x="2141617" y="1980551"/>
                  </a:lnTo>
                  <a:lnTo>
                    <a:pt x="2096035" y="1963390"/>
                  </a:lnTo>
                  <a:lnTo>
                    <a:pt x="2050732" y="1945667"/>
                  </a:lnTo>
                  <a:lnTo>
                    <a:pt x="2005713" y="1927384"/>
                  </a:lnTo>
                  <a:lnTo>
                    <a:pt x="1960982" y="1908547"/>
                  </a:lnTo>
                  <a:lnTo>
                    <a:pt x="1916544" y="1889159"/>
                  </a:lnTo>
                  <a:lnTo>
                    <a:pt x="1872402" y="1869226"/>
                  </a:lnTo>
                  <a:lnTo>
                    <a:pt x="1828562" y="1848751"/>
                  </a:lnTo>
                  <a:lnTo>
                    <a:pt x="1785026" y="1827738"/>
                  </a:lnTo>
                  <a:lnTo>
                    <a:pt x="1741801" y="1806192"/>
                  </a:lnTo>
                  <a:lnTo>
                    <a:pt x="1698889" y="1784118"/>
                  </a:lnTo>
                  <a:lnTo>
                    <a:pt x="1656295" y="1761519"/>
                  </a:lnTo>
                  <a:lnTo>
                    <a:pt x="1614024" y="1738399"/>
                  </a:lnTo>
                  <a:lnTo>
                    <a:pt x="1572079" y="1714764"/>
                  </a:lnTo>
                  <a:lnTo>
                    <a:pt x="1530466" y="1690617"/>
                  </a:lnTo>
                  <a:lnTo>
                    <a:pt x="1489188" y="1665962"/>
                  </a:lnTo>
                  <a:lnTo>
                    <a:pt x="1448249" y="1640804"/>
                  </a:lnTo>
                  <a:lnTo>
                    <a:pt x="1407654" y="1615148"/>
                  </a:lnTo>
                  <a:lnTo>
                    <a:pt x="1367408" y="1588996"/>
                  </a:lnTo>
                  <a:lnTo>
                    <a:pt x="1327513" y="1562354"/>
                  </a:lnTo>
                  <a:lnTo>
                    <a:pt x="1287976" y="1535226"/>
                  </a:lnTo>
                  <a:lnTo>
                    <a:pt x="1248800" y="1507617"/>
                  </a:lnTo>
                  <a:lnTo>
                    <a:pt x="1209988" y="1479530"/>
                  </a:lnTo>
                  <a:lnTo>
                    <a:pt x="1171547" y="1450969"/>
                  </a:lnTo>
                  <a:lnTo>
                    <a:pt x="1133479" y="1421940"/>
                  </a:lnTo>
                  <a:lnTo>
                    <a:pt x="1095790" y="1392446"/>
                  </a:lnTo>
                  <a:lnTo>
                    <a:pt x="1058483" y="1362491"/>
                  </a:lnTo>
                  <a:lnTo>
                    <a:pt x="1021562" y="1332080"/>
                  </a:lnTo>
                  <a:lnTo>
                    <a:pt x="985033" y="1301218"/>
                  </a:lnTo>
                  <a:lnTo>
                    <a:pt x="948899" y="1269908"/>
                  </a:lnTo>
                  <a:lnTo>
                    <a:pt x="913164" y="1238154"/>
                  </a:lnTo>
                  <a:lnTo>
                    <a:pt x="877833" y="1205962"/>
                  </a:lnTo>
                  <a:lnTo>
                    <a:pt x="842911" y="1173334"/>
                  </a:lnTo>
                  <a:lnTo>
                    <a:pt x="808401" y="1140277"/>
                  </a:lnTo>
                  <a:lnTo>
                    <a:pt x="774307" y="1106793"/>
                  </a:lnTo>
                  <a:lnTo>
                    <a:pt x="740635" y="1072887"/>
                  </a:lnTo>
                  <a:lnTo>
                    <a:pt x="707388" y="1038563"/>
                  </a:lnTo>
                  <a:lnTo>
                    <a:pt x="674570" y="1003827"/>
                  </a:lnTo>
                  <a:lnTo>
                    <a:pt x="642187" y="968681"/>
                  </a:lnTo>
                  <a:lnTo>
                    <a:pt x="610241" y="933130"/>
                  </a:lnTo>
                  <a:lnTo>
                    <a:pt x="578738" y="897179"/>
                  </a:lnTo>
                  <a:lnTo>
                    <a:pt x="547682" y="860831"/>
                  </a:lnTo>
                  <a:lnTo>
                    <a:pt x="517076" y="824092"/>
                  </a:lnTo>
                  <a:lnTo>
                    <a:pt x="486926" y="786964"/>
                  </a:lnTo>
                  <a:lnTo>
                    <a:pt x="457235" y="749454"/>
                  </a:lnTo>
                  <a:lnTo>
                    <a:pt x="428009" y="711564"/>
                  </a:lnTo>
                  <a:lnTo>
                    <a:pt x="399250" y="673299"/>
                  </a:lnTo>
                  <a:lnTo>
                    <a:pt x="370964" y="634664"/>
                  </a:lnTo>
                  <a:lnTo>
                    <a:pt x="343154" y="595662"/>
                  </a:lnTo>
                  <a:lnTo>
                    <a:pt x="315826" y="556299"/>
                  </a:lnTo>
                  <a:lnTo>
                    <a:pt x="288983" y="516577"/>
                  </a:lnTo>
                  <a:lnTo>
                    <a:pt x="262629" y="476503"/>
                  </a:lnTo>
                  <a:lnTo>
                    <a:pt x="236769" y="436078"/>
                  </a:lnTo>
                  <a:lnTo>
                    <a:pt x="211408" y="395309"/>
                  </a:lnTo>
                  <a:lnTo>
                    <a:pt x="186548" y="354200"/>
                  </a:lnTo>
                  <a:lnTo>
                    <a:pt x="162196" y="312754"/>
                  </a:lnTo>
                  <a:lnTo>
                    <a:pt x="138143" y="270613"/>
                  </a:lnTo>
                  <a:lnTo>
                    <a:pt x="114614" y="228139"/>
                  </a:lnTo>
                  <a:lnTo>
                    <a:pt x="91614" y="185335"/>
                  </a:lnTo>
                  <a:lnTo>
                    <a:pt x="69147" y="142206"/>
                  </a:lnTo>
                  <a:lnTo>
                    <a:pt x="47217" y="98757"/>
                  </a:lnTo>
                  <a:lnTo>
                    <a:pt x="25830" y="54991"/>
                  </a:lnTo>
                  <a:lnTo>
                    <a:pt x="4989" y="10913"/>
                  </a:lnTo>
                  <a:lnTo>
                    <a:pt x="0" y="0"/>
                  </a:lnTo>
                  <a:lnTo>
                    <a:pt x="0" y="2234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9285" marR="5080" indent="-1887220">
              <a:lnSpc>
                <a:spcPct val="100299"/>
              </a:lnSpc>
              <a:spcBef>
                <a:spcPts val="100"/>
              </a:spcBef>
            </a:pPr>
            <a:r>
              <a:rPr dirty="0" spc="360"/>
              <a:t>HOW</a:t>
            </a:r>
            <a:r>
              <a:rPr dirty="0" spc="90"/>
              <a:t> </a:t>
            </a:r>
            <a:r>
              <a:rPr dirty="0" spc="20"/>
              <a:t>TO</a:t>
            </a:r>
            <a:r>
              <a:rPr dirty="0" spc="95"/>
              <a:t> </a:t>
            </a:r>
            <a:r>
              <a:rPr dirty="0" spc="-70"/>
              <a:t>ACCESS</a:t>
            </a:r>
            <a:r>
              <a:rPr dirty="0" spc="90"/>
              <a:t> </a:t>
            </a:r>
            <a:r>
              <a:rPr dirty="0" spc="170"/>
              <a:t>10.0.0.1</a:t>
            </a:r>
            <a:r>
              <a:rPr dirty="0" spc="95"/>
              <a:t> </a:t>
            </a:r>
            <a:r>
              <a:rPr dirty="0" spc="15"/>
              <a:t>PISO </a:t>
            </a:r>
            <a:r>
              <a:rPr dirty="0" spc="-1250"/>
              <a:t> </a:t>
            </a:r>
            <a:r>
              <a:rPr dirty="0" spc="125"/>
              <a:t>WIFI</a:t>
            </a:r>
            <a:r>
              <a:rPr dirty="0" spc="100"/>
              <a:t> </a:t>
            </a:r>
            <a:r>
              <a:rPr dirty="0" spc="-170"/>
              <a:t>PAUSE</a:t>
            </a:r>
            <a:r>
              <a:rPr dirty="0" spc="100"/>
              <a:t> </a:t>
            </a:r>
            <a:r>
              <a:rPr dirty="0" spc="65"/>
              <a:t>TIME?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547527" y="3811021"/>
            <a:ext cx="133350" cy="4476750"/>
            <a:chOff x="2547527" y="3811021"/>
            <a:chExt cx="133350" cy="44767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7527" y="3811021"/>
              <a:ext cx="133349" cy="1333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7527" y="4896871"/>
              <a:ext cx="133349" cy="1333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7527" y="5439796"/>
              <a:ext cx="133349" cy="1333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7527" y="5982721"/>
              <a:ext cx="133349" cy="1333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7527" y="6525646"/>
              <a:ext cx="133349" cy="1333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7527" y="7611496"/>
              <a:ext cx="133349" cy="1333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7527" y="8154421"/>
              <a:ext cx="133349" cy="13334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39750" marR="1308100">
              <a:lnSpc>
                <a:spcPct val="114900"/>
              </a:lnSpc>
              <a:spcBef>
                <a:spcPts val="100"/>
              </a:spcBef>
            </a:pPr>
            <a:r>
              <a:rPr dirty="0" spc="-85"/>
              <a:t>First</a:t>
            </a:r>
            <a:r>
              <a:rPr dirty="0" spc="-490"/>
              <a:t> </a:t>
            </a:r>
            <a:r>
              <a:rPr dirty="0" spc="25"/>
              <a:t>of</a:t>
            </a:r>
            <a:r>
              <a:rPr dirty="0" spc="-490"/>
              <a:t> </a:t>
            </a:r>
            <a:r>
              <a:rPr dirty="0" spc="-145"/>
              <a:t>all,</a:t>
            </a:r>
            <a:r>
              <a:rPr dirty="0" spc="-484"/>
              <a:t> </a:t>
            </a:r>
            <a:r>
              <a:rPr dirty="0" spc="-70"/>
              <a:t>type</a:t>
            </a:r>
            <a:r>
              <a:rPr dirty="0" spc="-490"/>
              <a:t> </a:t>
            </a:r>
            <a:r>
              <a:rPr dirty="0" spc="-75"/>
              <a:t>the</a:t>
            </a:r>
            <a:r>
              <a:rPr dirty="0" spc="-484"/>
              <a:t> </a:t>
            </a:r>
            <a:r>
              <a:rPr dirty="0" spc="-75"/>
              <a:t>URL</a:t>
            </a:r>
            <a:r>
              <a:rPr dirty="0" spc="-490"/>
              <a:t> </a:t>
            </a:r>
            <a:r>
              <a:rPr dirty="0" spc="25"/>
              <a:t>of</a:t>
            </a:r>
            <a:r>
              <a:rPr dirty="0" spc="-484"/>
              <a:t> </a:t>
            </a:r>
            <a:r>
              <a:rPr dirty="0" spc="-75"/>
              <a:t>the</a:t>
            </a:r>
            <a:r>
              <a:rPr dirty="0" spc="-490"/>
              <a:t> </a:t>
            </a:r>
            <a:r>
              <a:rPr dirty="0" spc="-40"/>
              <a:t>Piso</a:t>
            </a:r>
            <a:r>
              <a:rPr dirty="0" spc="-484"/>
              <a:t> </a:t>
            </a:r>
            <a:r>
              <a:rPr dirty="0" spc="-95"/>
              <a:t>Wifi</a:t>
            </a:r>
            <a:r>
              <a:rPr dirty="0" spc="-490"/>
              <a:t> </a:t>
            </a:r>
            <a:r>
              <a:rPr dirty="0" spc="-75"/>
              <a:t>in</a:t>
            </a:r>
            <a:r>
              <a:rPr dirty="0" spc="-484"/>
              <a:t> </a:t>
            </a:r>
            <a:r>
              <a:rPr dirty="0" spc="-75"/>
              <a:t>the</a:t>
            </a:r>
            <a:r>
              <a:rPr dirty="0" spc="-490"/>
              <a:t> </a:t>
            </a:r>
            <a:r>
              <a:rPr dirty="0" spc="-110"/>
              <a:t>search</a:t>
            </a:r>
            <a:r>
              <a:rPr dirty="0" spc="-484"/>
              <a:t> </a:t>
            </a:r>
            <a:r>
              <a:rPr dirty="0" spc="-40"/>
              <a:t>field</a:t>
            </a:r>
            <a:r>
              <a:rPr dirty="0" spc="-490"/>
              <a:t> </a:t>
            </a:r>
            <a:r>
              <a:rPr dirty="0" spc="25"/>
              <a:t>of</a:t>
            </a:r>
            <a:r>
              <a:rPr dirty="0" spc="-490"/>
              <a:t> </a:t>
            </a:r>
            <a:r>
              <a:rPr dirty="0" spc="-95"/>
              <a:t>your </a:t>
            </a:r>
            <a:r>
              <a:rPr dirty="0" spc="-1075"/>
              <a:t> </a:t>
            </a:r>
            <a:r>
              <a:rPr dirty="0" spc="-140"/>
              <a:t>browser.</a:t>
            </a:r>
          </a:p>
          <a:p>
            <a:pPr marL="539750">
              <a:lnSpc>
                <a:spcPct val="100000"/>
              </a:lnSpc>
              <a:spcBef>
                <a:spcPts val="555"/>
              </a:spcBef>
            </a:pPr>
            <a:r>
              <a:rPr dirty="0" spc="-125"/>
              <a:t>Then</a:t>
            </a:r>
            <a:r>
              <a:rPr dirty="0" spc="-490"/>
              <a:t> </a:t>
            </a:r>
            <a:r>
              <a:rPr dirty="0" spc="-85"/>
              <a:t>at</a:t>
            </a:r>
            <a:r>
              <a:rPr dirty="0" spc="-484"/>
              <a:t> </a:t>
            </a:r>
            <a:r>
              <a:rPr dirty="0" spc="-75"/>
              <a:t>the</a:t>
            </a:r>
            <a:r>
              <a:rPr dirty="0" spc="-484"/>
              <a:t> </a:t>
            </a:r>
            <a:r>
              <a:rPr dirty="0" spc="-90"/>
              <a:t>router</a:t>
            </a:r>
            <a:r>
              <a:rPr dirty="0" spc="-484"/>
              <a:t> </a:t>
            </a:r>
            <a:r>
              <a:rPr dirty="0" spc="-125"/>
              <a:t>admin</a:t>
            </a:r>
            <a:r>
              <a:rPr dirty="0" spc="-484"/>
              <a:t> </a:t>
            </a:r>
            <a:r>
              <a:rPr dirty="0" spc="-105"/>
              <a:t>login</a:t>
            </a:r>
            <a:r>
              <a:rPr dirty="0" spc="-484"/>
              <a:t> </a:t>
            </a:r>
            <a:r>
              <a:rPr dirty="0" spc="-200"/>
              <a:t>page,</a:t>
            </a:r>
            <a:r>
              <a:rPr dirty="0" spc="-490"/>
              <a:t> </a:t>
            </a:r>
            <a:r>
              <a:rPr dirty="0" spc="-100"/>
              <a:t>enter</a:t>
            </a:r>
            <a:r>
              <a:rPr dirty="0" spc="-484"/>
              <a:t> </a:t>
            </a:r>
            <a:r>
              <a:rPr dirty="0" spc="-95"/>
              <a:t>your</a:t>
            </a:r>
            <a:r>
              <a:rPr dirty="0" spc="-484"/>
              <a:t> </a:t>
            </a:r>
            <a:r>
              <a:rPr dirty="0" spc="-105"/>
              <a:t>login</a:t>
            </a:r>
            <a:r>
              <a:rPr dirty="0" spc="-484"/>
              <a:t> </a:t>
            </a:r>
            <a:r>
              <a:rPr dirty="0" spc="-114"/>
              <a:t>credentials.</a:t>
            </a:r>
          </a:p>
          <a:p>
            <a:pPr marL="539750" marR="170180">
              <a:lnSpc>
                <a:spcPct val="114900"/>
              </a:lnSpc>
            </a:pPr>
            <a:r>
              <a:rPr dirty="0" spc="-125"/>
              <a:t>Then</a:t>
            </a:r>
            <a:r>
              <a:rPr dirty="0" spc="-484"/>
              <a:t> </a:t>
            </a:r>
            <a:r>
              <a:rPr dirty="0" spc="-90"/>
              <a:t>you</a:t>
            </a:r>
            <a:r>
              <a:rPr dirty="0" spc="-484"/>
              <a:t> </a:t>
            </a:r>
            <a:r>
              <a:rPr dirty="0" spc="-65"/>
              <a:t>will</a:t>
            </a:r>
            <a:r>
              <a:rPr dirty="0" spc="-480"/>
              <a:t> </a:t>
            </a:r>
            <a:r>
              <a:rPr dirty="0" spc="-125"/>
              <a:t>see</a:t>
            </a:r>
            <a:r>
              <a:rPr dirty="0" spc="-484"/>
              <a:t> </a:t>
            </a:r>
            <a:r>
              <a:rPr dirty="0" spc="-135"/>
              <a:t>a</a:t>
            </a:r>
            <a:r>
              <a:rPr dirty="0" spc="-480"/>
              <a:t> </a:t>
            </a:r>
            <a:r>
              <a:rPr dirty="0" spc="-95"/>
              <a:t>dashboard</a:t>
            </a:r>
            <a:r>
              <a:rPr dirty="0" spc="-484"/>
              <a:t> </a:t>
            </a:r>
            <a:r>
              <a:rPr dirty="0" spc="-45"/>
              <a:t>on</a:t>
            </a:r>
            <a:r>
              <a:rPr dirty="0" spc="-480"/>
              <a:t> </a:t>
            </a:r>
            <a:r>
              <a:rPr dirty="0" spc="-95"/>
              <a:t>your</a:t>
            </a:r>
            <a:r>
              <a:rPr dirty="0" spc="-484"/>
              <a:t> </a:t>
            </a:r>
            <a:r>
              <a:rPr dirty="0" spc="-100"/>
              <a:t>screen</a:t>
            </a:r>
            <a:r>
              <a:rPr dirty="0" spc="-480"/>
              <a:t> </a:t>
            </a:r>
            <a:r>
              <a:rPr dirty="0" spc="-85"/>
              <a:t>after</a:t>
            </a:r>
            <a:r>
              <a:rPr dirty="0" spc="-484"/>
              <a:t> </a:t>
            </a:r>
            <a:r>
              <a:rPr dirty="0" spc="-75"/>
              <a:t>the</a:t>
            </a:r>
            <a:r>
              <a:rPr dirty="0" spc="-480"/>
              <a:t> </a:t>
            </a:r>
            <a:r>
              <a:rPr dirty="0" spc="-80"/>
              <a:t>successful</a:t>
            </a:r>
            <a:r>
              <a:rPr dirty="0" spc="-484"/>
              <a:t> </a:t>
            </a:r>
            <a:r>
              <a:rPr dirty="0" spc="-155"/>
              <a:t>login. </a:t>
            </a:r>
            <a:r>
              <a:rPr dirty="0" spc="-1075"/>
              <a:t> </a:t>
            </a:r>
            <a:r>
              <a:rPr dirty="0" spc="-125"/>
              <a:t>Then</a:t>
            </a:r>
            <a:r>
              <a:rPr dirty="0" spc="-490"/>
              <a:t> </a:t>
            </a:r>
            <a:r>
              <a:rPr dirty="0" spc="-75"/>
              <a:t>click</a:t>
            </a:r>
            <a:r>
              <a:rPr dirty="0" spc="-490"/>
              <a:t> </a:t>
            </a:r>
            <a:r>
              <a:rPr dirty="0" spc="-45"/>
              <a:t>on</a:t>
            </a:r>
            <a:r>
              <a:rPr dirty="0" spc="-490"/>
              <a:t> </a:t>
            </a:r>
            <a:r>
              <a:rPr dirty="0" spc="-75"/>
              <a:t>the</a:t>
            </a:r>
            <a:r>
              <a:rPr dirty="0" spc="-490"/>
              <a:t> </a:t>
            </a:r>
            <a:r>
              <a:rPr dirty="0" spc="-145"/>
              <a:t>general</a:t>
            </a:r>
            <a:r>
              <a:rPr dirty="0" spc="-490"/>
              <a:t> </a:t>
            </a:r>
            <a:r>
              <a:rPr dirty="0" spc="-120"/>
              <a:t>settings</a:t>
            </a:r>
            <a:r>
              <a:rPr dirty="0" spc="-490"/>
              <a:t> </a:t>
            </a:r>
            <a:r>
              <a:rPr dirty="0" spc="-45"/>
              <a:t>on</a:t>
            </a:r>
            <a:r>
              <a:rPr dirty="0" spc="-490"/>
              <a:t> </a:t>
            </a:r>
            <a:r>
              <a:rPr dirty="0" spc="-75"/>
              <a:t>the</a:t>
            </a:r>
            <a:r>
              <a:rPr dirty="0" spc="-490"/>
              <a:t> </a:t>
            </a:r>
            <a:r>
              <a:rPr dirty="0" spc="-5"/>
              <a:t>top</a:t>
            </a:r>
            <a:r>
              <a:rPr dirty="0" spc="-490"/>
              <a:t> </a:t>
            </a:r>
            <a:r>
              <a:rPr dirty="0" spc="-25"/>
              <a:t>left</a:t>
            </a:r>
            <a:r>
              <a:rPr dirty="0" spc="-490"/>
              <a:t> </a:t>
            </a:r>
            <a:r>
              <a:rPr dirty="0" spc="-120"/>
              <a:t>corner.</a:t>
            </a:r>
          </a:p>
          <a:p>
            <a:pPr marL="539750" marR="5080">
              <a:lnSpc>
                <a:spcPct val="114900"/>
              </a:lnSpc>
            </a:pPr>
            <a:r>
              <a:rPr dirty="0" spc="-125"/>
              <a:t>Then</a:t>
            </a:r>
            <a:r>
              <a:rPr dirty="0" spc="-490"/>
              <a:t> </a:t>
            </a:r>
            <a:r>
              <a:rPr dirty="0" spc="-75"/>
              <a:t>click</a:t>
            </a:r>
            <a:r>
              <a:rPr dirty="0" spc="-484"/>
              <a:t> </a:t>
            </a:r>
            <a:r>
              <a:rPr dirty="0" spc="-45"/>
              <a:t>on</a:t>
            </a:r>
            <a:r>
              <a:rPr dirty="0" spc="-484"/>
              <a:t> </a:t>
            </a:r>
            <a:r>
              <a:rPr dirty="0" spc="-75"/>
              <a:t>the</a:t>
            </a:r>
            <a:r>
              <a:rPr dirty="0" spc="-484"/>
              <a:t> </a:t>
            </a:r>
            <a:r>
              <a:rPr dirty="0" spc="-120"/>
              <a:t>pause</a:t>
            </a:r>
            <a:r>
              <a:rPr dirty="0" spc="-490"/>
              <a:t> </a:t>
            </a:r>
            <a:r>
              <a:rPr dirty="0" spc="-114"/>
              <a:t>time</a:t>
            </a:r>
            <a:r>
              <a:rPr dirty="0" spc="-484"/>
              <a:t> </a:t>
            </a:r>
            <a:r>
              <a:rPr dirty="0" spc="-95"/>
              <a:t>and</a:t>
            </a:r>
            <a:r>
              <a:rPr dirty="0" spc="-484"/>
              <a:t> </a:t>
            </a:r>
            <a:r>
              <a:rPr dirty="0" spc="-85"/>
              <a:t>then</a:t>
            </a:r>
            <a:r>
              <a:rPr dirty="0" spc="-484"/>
              <a:t> </a:t>
            </a:r>
            <a:r>
              <a:rPr dirty="0" spc="-75"/>
              <a:t>click</a:t>
            </a:r>
            <a:r>
              <a:rPr dirty="0" spc="-490"/>
              <a:t> </a:t>
            </a:r>
            <a:r>
              <a:rPr dirty="0" spc="-80"/>
              <a:t>“Auto</a:t>
            </a:r>
            <a:r>
              <a:rPr dirty="0" spc="-484"/>
              <a:t> </a:t>
            </a:r>
            <a:r>
              <a:rPr dirty="0" spc="-120"/>
              <a:t>pause</a:t>
            </a:r>
            <a:r>
              <a:rPr dirty="0" spc="-484"/>
              <a:t> </a:t>
            </a:r>
            <a:r>
              <a:rPr dirty="0" spc="-114"/>
              <a:t>time</a:t>
            </a:r>
            <a:r>
              <a:rPr dirty="0" spc="-484"/>
              <a:t> </a:t>
            </a:r>
            <a:r>
              <a:rPr dirty="0" spc="-45"/>
              <a:t>on</a:t>
            </a:r>
            <a:r>
              <a:rPr dirty="0" spc="-484"/>
              <a:t> </a:t>
            </a:r>
            <a:r>
              <a:rPr dirty="0" spc="-40"/>
              <a:t>boot”</a:t>
            </a:r>
            <a:r>
              <a:rPr dirty="0" spc="-490"/>
              <a:t> </a:t>
            </a:r>
            <a:r>
              <a:rPr dirty="0"/>
              <a:t>to </a:t>
            </a:r>
            <a:r>
              <a:rPr dirty="0" spc="-1075"/>
              <a:t> </a:t>
            </a:r>
            <a:r>
              <a:rPr dirty="0" spc="-100"/>
              <a:t>enable</a:t>
            </a:r>
            <a:r>
              <a:rPr dirty="0" spc="-495"/>
              <a:t> </a:t>
            </a:r>
            <a:r>
              <a:rPr dirty="0" spc="-150"/>
              <a:t>it.</a:t>
            </a:r>
          </a:p>
          <a:p>
            <a:pPr marL="539750" marR="870585">
              <a:lnSpc>
                <a:spcPct val="114900"/>
              </a:lnSpc>
            </a:pPr>
            <a:r>
              <a:rPr dirty="0" spc="-125"/>
              <a:t>Then</a:t>
            </a:r>
            <a:r>
              <a:rPr dirty="0" spc="-490"/>
              <a:t> </a:t>
            </a:r>
            <a:r>
              <a:rPr dirty="0" spc="-175"/>
              <a:t>again</a:t>
            </a:r>
            <a:r>
              <a:rPr dirty="0" spc="-484"/>
              <a:t> </a:t>
            </a:r>
            <a:r>
              <a:rPr dirty="0" spc="-135"/>
              <a:t>go</a:t>
            </a:r>
            <a:r>
              <a:rPr dirty="0" spc="-490"/>
              <a:t> </a:t>
            </a:r>
            <a:r>
              <a:rPr dirty="0"/>
              <a:t>to</a:t>
            </a:r>
            <a:r>
              <a:rPr dirty="0" spc="-484"/>
              <a:t> </a:t>
            </a:r>
            <a:r>
              <a:rPr dirty="0" spc="-75"/>
              <a:t>the</a:t>
            </a:r>
            <a:r>
              <a:rPr dirty="0" spc="-490"/>
              <a:t> </a:t>
            </a:r>
            <a:r>
              <a:rPr dirty="0" spc="-125"/>
              <a:t>admin</a:t>
            </a:r>
            <a:r>
              <a:rPr dirty="0" spc="-484"/>
              <a:t> </a:t>
            </a:r>
            <a:r>
              <a:rPr dirty="0" spc="-155"/>
              <a:t>page</a:t>
            </a:r>
            <a:r>
              <a:rPr dirty="0" spc="-484"/>
              <a:t> </a:t>
            </a:r>
            <a:r>
              <a:rPr dirty="0" spc="-95"/>
              <a:t>and</a:t>
            </a:r>
            <a:r>
              <a:rPr dirty="0" spc="-490"/>
              <a:t> </a:t>
            </a:r>
            <a:r>
              <a:rPr dirty="0" spc="-75"/>
              <a:t>click</a:t>
            </a:r>
            <a:r>
              <a:rPr dirty="0" spc="-484"/>
              <a:t> </a:t>
            </a:r>
            <a:r>
              <a:rPr dirty="0" spc="-45"/>
              <a:t>on</a:t>
            </a:r>
            <a:r>
              <a:rPr dirty="0" spc="-490"/>
              <a:t> </a:t>
            </a:r>
            <a:r>
              <a:rPr dirty="0" spc="-75"/>
              <a:t>the</a:t>
            </a:r>
            <a:r>
              <a:rPr dirty="0" spc="-484"/>
              <a:t> </a:t>
            </a:r>
            <a:r>
              <a:rPr dirty="0" spc="-120"/>
              <a:t>pause</a:t>
            </a:r>
            <a:r>
              <a:rPr dirty="0" spc="-484"/>
              <a:t> </a:t>
            </a:r>
            <a:r>
              <a:rPr dirty="0" spc="-114"/>
              <a:t>time</a:t>
            </a:r>
            <a:r>
              <a:rPr dirty="0" spc="-490"/>
              <a:t> </a:t>
            </a:r>
            <a:r>
              <a:rPr dirty="0" spc="-100"/>
              <a:t>option. </a:t>
            </a:r>
            <a:r>
              <a:rPr dirty="0" spc="-1075"/>
              <a:t> </a:t>
            </a:r>
            <a:r>
              <a:rPr dirty="0" spc="-110"/>
              <a:t>From</a:t>
            </a:r>
            <a:r>
              <a:rPr dirty="0" spc="-490"/>
              <a:t> </a:t>
            </a:r>
            <a:r>
              <a:rPr dirty="0" spc="-100"/>
              <a:t>there</a:t>
            </a:r>
            <a:r>
              <a:rPr dirty="0" spc="-490"/>
              <a:t> </a:t>
            </a:r>
            <a:r>
              <a:rPr dirty="0" spc="-90"/>
              <a:t>you</a:t>
            </a:r>
            <a:r>
              <a:rPr dirty="0" spc="-490"/>
              <a:t> </a:t>
            </a:r>
            <a:r>
              <a:rPr dirty="0" spc="-80"/>
              <a:t>can</a:t>
            </a:r>
            <a:r>
              <a:rPr dirty="0" spc="-490"/>
              <a:t> </a:t>
            </a:r>
            <a:r>
              <a:rPr dirty="0" spc="-195"/>
              <a:t>manage</a:t>
            </a:r>
            <a:r>
              <a:rPr dirty="0" spc="-490"/>
              <a:t> </a:t>
            </a:r>
            <a:r>
              <a:rPr dirty="0" spc="-75"/>
              <a:t>the</a:t>
            </a:r>
            <a:r>
              <a:rPr dirty="0" spc="-490"/>
              <a:t> </a:t>
            </a:r>
            <a:r>
              <a:rPr dirty="0" spc="-120"/>
              <a:t>pause</a:t>
            </a:r>
            <a:r>
              <a:rPr dirty="0" spc="-490"/>
              <a:t> </a:t>
            </a:r>
            <a:r>
              <a:rPr dirty="0" spc="-114"/>
              <a:t>time</a:t>
            </a:r>
            <a:r>
              <a:rPr dirty="0" spc="-490"/>
              <a:t> </a:t>
            </a:r>
            <a:r>
              <a:rPr dirty="0" spc="25"/>
              <a:t>of</a:t>
            </a:r>
            <a:r>
              <a:rPr dirty="0" spc="-490"/>
              <a:t> </a:t>
            </a:r>
            <a:r>
              <a:rPr dirty="0" spc="-95"/>
              <a:t>your</a:t>
            </a:r>
            <a:r>
              <a:rPr dirty="0" spc="-490"/>
              <a:t> </a:t>
            </a:r>
            <a:r>
              <a:rPr dirty="0" spc="-155"/>
              <a:t>Wifi.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B32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01150" y="3412807"/>
            <a:ext cx="6807200" cy="2279015"/>
          </a:xfrm>
          <a:custGeom>
            <a:avLst/>
            <a:gdLst/>
            <a:ahLst/>
            <a:cxnLst/>
            <a:rect l="l" t="t" r="r" b="b"/>
            <a:pathLst>
              <a:path w="6807200" h="2279015">
                <a:moveTo>
                  <a:pt x="0" y="0"/>
                </a:moveTo>
                <a:lnTo>
                  <a:pt x="6807100" y="0"/>
                </a:lnTo>
                <a:lnTo>
                  <a:pt x="6807100" y="2278434"/>
                </a:lnTo>
                <a:lnTo>
                  <a:pt x="0" y="2278434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262166" y="0"/>
            <a:ext cx="7026275" cy="10287000"/>
            <a:chOff x="11262166" y="0"/>
            <a:chExt cx="7026275" cy="10287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12817" y="1808672"/>
              <a:ext cx="5411614" cy="84783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62166" y="1668136"/>
              <a:ext cx="5713095" cy="8610600"/>
            </a:xfrm>
            <a:custGeom>
              <a:avLst/>
              <a:gdLst/>
              <a:ahLst/>
              <a:cxnLst/>
              <a:rect l="l" t="t" r="r" b="b"/>
              <a:pathLst>
                <a:path w="5713094" h="8610600">
                  <a:moveTo>
                    <a:pt x="2698580" y="12699"/>
                  </a:moveTo>
                  <a:lnTo>
                    <a:pt x="2459253" y="12699"/>
                  </a:lnTo>
                  <a:lnTo>
                    <a:pt x="2508331" y="0"/>
                  </a:lnTo>
                  <a:lnTo>
                    <a:pt x="2750598" y="0"/>
                  </a:lnTo>
                  <a:lnTo>
                    <a:pt x="2698580" y="12699"/>
                  </a:lnTo>
                  <a:close/>
                </a:path>
                <a:path w="5713094" h="8610600">
                  <a:moveTo>
                    <a:pt x="3253661" y="12699"/>
                  </a:moveTo>
                  <a:lnTo>
                    <a:pt x="3014334" y="12699"/>
                  </a:lnTo>
                  <a:lnTo>
                    <a:pt x="2962316" y="0"/>
                  </a:lnTo>
                  <a:lnTo>
                    <a:pt x="3204582" y="0"/>
                  </a:lnTo>
                  <a:lnTo>
                    <a:pt x="3253661" y="12699"/>
                  </a:lnTo>
                  <a:close/>
                </a:path>
                <a:path w="5713094" h="8610600">
                  <a:moveTo>
                    <a:pt x="2440259" y="38099"/>
                  </a:moveTo>
                  <a:lnTo>
                    <a:pt x="2312835" y="38099"/>
                  </a:lnTo>
                  <a:lnTo>
                    <a:pt x="2410305" y="12699"/>
                  </a:lnTo>
                  <a:lnTo>
                    <a:pt x="2594872" y="12699"/>
                  </a:lnTo>
                  <a:lnTo>
                    <a:pt x="2543199" y="25399"/>
                  </a:lnTo>
                  <a:lnTo>
                    <a:pt x="2491659" y="25399"/>
                  </a:lnTo>
                  <a:lnTo>
                    <a:pt x="2440259" y="38099"/>
                  </a:lnTo>
                  <a:close/>
                </a:path>
                <a:path w="5713094" h="8610600">
                  <a:moveTo>
                    <a:pt x="3400079" y="38099"/>
                  </a:moveTo>
                  <a:lnTo>
                    <a:pt x="3272655" y="38099"/>
                  </a:lnTo>
                  <a:lnTo>
                    <a:pt x="3221255" y="25399"/>
                  </a:lnTo>
                  <a:lnTo>
                    <a:pt x="3169714" y="25399"/>
                  </a:lnTo>
                  <a:lnTo>
                    <a:pt x="3118042" y="12699"/>
                  </a:lnTo>
                  <a:lnTo>
                    <a:pt x="3302608" y="12699"/>
                  </a:lnTo>
                  <a:lnTo>
                    <a:pt x="3400079" y="38099"/>
                  </a:lnTo>
                  <a:close/>
                </a:path>
                <a:path w="5713094" h="8610600">
                  <a:moveTo>
                    <a:pt x="19231" y="8610599"/>
                  </a:moveTo>
                  <a:lnTo>
                    <a:pt x="0" y="8610599"/>
                  </a:lnTo>
                  <a:lnTo>
                    <a:pt x="0" y="2781299"/>
                  </a:lnTo>
                  <a:lnTo>
                    <a:pt x="1053" y="2730499"/>
                  </a:lnTo>
                  <a:lnTo>
                    <a:pt x="2968" y="2692399"/>
                  </a:lnTo>
                  <a:lnTo>
                    <a:pt x="5741" y="2641599"/>
                  </a:lnTo>
                  <a:lnTo>
                    <a:pt x="9363" y="2590799"/>
                  </a:lnTo>
                  <a:lnTo>
                    <a:pt x="13829" y="2539999"/>
                  </a:lnTo>
                  <a:lnTo>
                    <a:pt x="19133" y="2489199"/>
                  </a:lnTo>
                  <a:lnTo>
                    <a:pt x="25268" y="2451099"/>
                  </a:lnTo>
                  <a:lnTo>
                    <a:pt x="32227" y="2400299"/>
                  </a:lnTo>
                  <a:lnTo>
                    <a:pt x="40006" y="2349499"/>
                  </a:lnTo>
                  <a:lnTo>
                    <a:pt x="48597" y="2298699"/>
                  </a:lnTo>
                  <a:lnTo>
                    <a:pt x="57993" y="2260599"/>
                  </a:lnTo>
                  <a:lnTo>
                    <a:pt x="68190" y="2209799"/>
                  </a:lnTo>
                  <a:lnTo>
                    <a:pt x="79180" y="2158999"/>
                  </a:lnTo>
                  <a:lnTo>
                    <a:pt x="90957" y="2120899"/>
                  </a:lnTo>
                  <a:lnTo>
                    <a:pt x="103514" y="2070099"/>
                  </a:lnTo>
                  <a:lnTo>
                    <a:pt x="116847" y="2019299"/>
                  </a:lnTo>
                  <a:lnTo>
                    <a:pt x="130947" y="1981199"/>
                  </a:lnTo>
                  <a:lnTo>
                    <a:pt x="145810" y="1930399"/>
                  </a:lnTo>
                  <a:lnTo>
                    <a:pt x="161428" y="1892299"/>
                  </a:lnTo>
                  <a:lnTo>
                    <a:pt x="177795" y="1841499"/>
                  </a:lnTo>
                  <a:lnTo>
                    <a:pt x="194905" y="1803399"/>
                  </a:lnTo>
                  <a:lnTo>
                    <a:pt x="212753" y="1752599"/>
                  </a:lnTo>
                  <a:lnTo>
                    <a:pt x="231330" y="1714499"/>
                  </a:lnTo>
                  <a:lnTo>
                    <a:pt x="250632" y="1663699"/>
                  </a:lnTo>
                  <a:lnTo>
                    <a:pt x="270652" y="1625599"/>
                  </a:lnTo>
                  <a:lnTo>
                    <a:pt x="291383" y="1587499"/>
                  </a:lnTo>
                  <a:lnTo>
                    <a:pt x="312819" y="1536699"/>
                  </a:lnTo>
                  <a:lnTo>
                    <a:pt x="334954" y="1498599"/>
                  </a:lnTo>
                  <a:lnTo>
                    <a:pt x="357782" y="1460499"/>
                  </a:lnTo>
                  <a:lnTo>
                    <a:pt x="381296" y="1409699"/>
                  </a:lnTo>
                  <a:lnTo>
                    <a:pt x="405491" y="1371599"/>
                  </a:lnTo>
                  <a:lnTo>
                    <a:pt x="430359" y="1333499"/>
                  </a:lnTo>
                  <a:lnTo>
                    <a:pt x="455894" y="1295399"/>
                  </a:lnTo>
                  <a:lnTo>
                    <a:pt x="482091" y="1257299"/>
                  </a:lnTo>
                  <a:lnTo>
                    <a:pt x="508942" y="1219199"/>
                  </a:lnTo>
                  <a:lnTo>
                    <a:pt x="536443" y="1181099"/>
                  </a:lnTo>
                  <a:lnTo>
                    <a:pt x="564585" y="1130299"/>
                  </a:lnTo>
                  <a:lnTo>
                    <a:pt x="593363" y="1104899"/>
                  </a:lnTo>
                  <a:lnTo>
                    <a:pt x="622771" y="1066799"/>
                  </a:lnTo>
                  <a:lnTo>
                    <a:pt x="652802" y="1028699"/>
                  </a:lnTo>
                  <a:lnTo>
                    <a:pt x="683451" y="990599"/>
                  </a:lnTo>
                  <a:lnTo>
                    <a:pt x="714710" y="952499"/>
                  </a:lnTo>
                  <a:lnTo>
                    <a:pt x="746573" y="914399"/>
                  </a:lnTo>
                  <a:lnTo>
                    <a:pt x="779035" y="876299"/>
                  </a:lnTo>
                  <a:lnTo>
                    <a:pt x="812089" y="850899"/>
                  </a:lnTo>
                  <a:lnTo>
                    <a:pt x="845728" y="812799"/>
                  </a:lnTo>
                  <a:lnTo>
                    <a:pt x="879946" y="774699"/>
                  </a:lnTo>
                  <a:lnTo>
                    <a:pt x="914737" y="749299"/>
                  </a:lnTo>
                  <a:lnTo>
                    <a:pt x="950095" y="711199"/>
                  </a:lnTo>
                  <a:lnTo>
                    <a:pt x="986014" y="685799"/>
                  </a:lnTo>
                  <a:lnTo>
                    <a:pt x="1022486" y="647699"/>
                  </a:lnTo>
                  <a:lnTo>
                    <a:pt x="1097068" y="596899"/>
                  </a:lnTo>
                  <a:lnTo>
                    <a:pt x="1135165" y="558799"/>
                  </a:lnTo>
                  <a:lnTo>
                    <a:pt x="1212940" y="507999"/>
                  </a:lnTo>
                  <a:lnTo>
                    <a:pt x="1252604" y="482599"/>
                  </a:lnTo>
                  <a:lnTo>
                    <a:pt x="1292779" y="444499"/>
                  </a:lnTo>
                  <a:lnTo>
                    <a:pt x="1374633" y="393699"/>
                  </a:lnTo>
                  <a:lnTo>
                    <a:pt x="1458451" y="342899"/>
                  </a:lnTo>
                  <a:lnTo>
                    <a:pt x="1501081" y="330199"/>
                  </a:lnTo>
                  <a:lnTo>
                    <a:pt x="1631780" y="253999"/>
                  </a:lnTo>
                  <a:lnTo>
                    <a:pt x="1676261" y="241299"/>
                  </a:lnTo>
                  <a:lnTo>
                    <a:pt x="1766558" y="190499"/>
                  </a:lnTo>
                  <a:lnTo>
                    <a:pt x="1858592" y="165099"/>
                  </a:lnTo>
                  <a:lnTo>
                    <a:pt x="1905245" y="139699"/>
                  </a:lnTo>
                  <a:lnTo>
                    <a:pt x="1929733" y="139699"/>
                  </a:lnTo>
                  <a:lnTo>
                    <a:pt x="1976948" y="114299"/>
                  </a:lnTo>
                  <a:lnTo>
                    <a:pt x="2264327" y="38099"/>
                  </a:lnTo>
                  <a:lnTo>
                    <a:pt x="2389008" y="38099"/>
                  </a:lnTo>
                  <a:lnTo>
                    <a:pt x="2286989" y="63499"/>
                  </a:lnTo>
                  <a:lnTo>
                    <a:pt x="2236238" y="63499"/>
                  </a:lnTo>
                  <a:lnTo>
                    <a:pt x="2085121" y="101599"/>
                  </a:lnTo>
                  <a:lnTo>
                    <a:pt x="2035155" y="126999"/>
                  </a:lnTo>
                  <a:lnTo>
                    <a:pt x="1935887" y="152399"/>
                  </a:lnTo>
                  <a:lnTo>
                    <a:pt x="1922040" y="152399"/>
                  </a:lnTo>
                  <a:lnTo>
                    <a:pt x="1911783" y="165099"/>
                  </a:lnTo>
                  <a:lnTo>
                    <a:pt x="1819523" y="190499"/>
                  </a:lnTo>
                  <a:lnTo>
                    <a:pt x="1774028" y="215899"/>
                  </a:lnTo>
                  <a:lnTo>
                    <a:pt x="1728965" y="228599"/>
                  </a:lnTo>
                  <a:lnTo>
                    <a:pt x="1640157" y="279399"/>
                  </a:lnTo>
                  <a:lnTo>
                    <a:pt x="1596425" y="292099"/>
                  </a:lnTo>
                  <a:lnTo>
                    <a:pt x="1467993" y="368299"/>
                  </a:lnTo>
                  <a:lnTo>
                    <a:pt x="1384738" y="419099"/>
                  </a:lnTo>
                  <a:lnTo>
                    <a:pt x="1303434" y="469899"/>
                  </a:lnTo>
                  <a:lnTo>
                    <a:pt x="1224131" y="520699"/>
                  </a:lnTo>
                  <a:lnTo>
                    <a:pt x="1146879" y="571499"/>
                  </a:lnTo>
                  <a:lnTo>
                    <a:pt x="1109037" y="609599"/>
                  </a:lnTo>
                  <a:lnTo>
                    <a:pt x="1034956" y="660399"/>
                  </a:lnTo>
                  <a:lnTo>
                    <a:pt x="998728" y="698499"/>
                  </a:lnTo>
                  <a:lnTo>
                    <a:pt x="963050" y="723899"/>
                  </a:lnTo>
                  <a:lnTo>
                    <a:pt x="927929" y="761999"/>
                  </a:lnTo>
                  <a:lnTo>
                    <a:pt x="893371" y="787399"/>
                  </a:lnTo>
                  <a:lnTo>
                    <a:pt x="859382" y="825499"/>
                  </a:lnTo>
                  <a:lnTo>
                    <a:pt x="825968" y="863599"/>
                  </a:lnTo>
                  <a:lnTo>
                    <a:pt x="793136" y="888999"/>
                  </a:lnTo>
                  <a:lnTo>
                    <a:pt x="760891" y="927099"/>
                  </a:lnTo>
                  <a:lnTo>
                    <a:pt x="729241" y="965199"/>
                  </a:lnTo>
                  <a:lnTo>
                    <a:pt x="698191" y="1003299"/>
                  </a:lnTo>
                  <a:lnTo>
                    <a:pt x="667747" y="1041399"/>
                  </a:lnTo>
                  <a:lnTo>
                    <a:pt x="637917" y="1079499"/>
                  </a:lnTo>
                  <a:lnTo>
                    <a:pt x="608705" y="1104899"/>
                  </a:lnTo>
                  <a:lnTo>
                    <a:pt x="580119" y="1142999"/>
                  </a:lnTo>
                  <a:lnTo>
                    <a:pt x="552165" y="1181099"/>
                  </a:lnTo>
                  <a:lnTo>
                    <a:pt x="524848" y="1219199"/>
                  </a:lnTo>
                  <a:lnTo>
                    <a:pt x="498176" y="1257299"/>
                  </a:lnTo>
                  <a:lnTo>
                    <a:pt x="472154" y="1308099"/>
                  </a:lnTo>
                  <a:lnTo>
                    <a:pt x="446788" y="1346199"/>
                  </a:lnTo>
                  <a:lnTo>
                    <a:pt x="422086" y="1384299"/>
                  </a:lnTo>
                  <a:lnTo>
                    <a:pt x="398052" y="1422399"/>
                  </a:lnTo>
                  <a:lnTo>
                    <a:pt x="374694" y="1460499"/>
                  </a:lnTo>
                  <a:lnTo>
                    <a:pt x="352018" y="1511299"/>
                  </a:lnTo>
                  <a:lnTo>
                    <a:pt x="330029" y="1549399"/>
                  </a:lnTo>
                  <a:lnTo>
                    <a:pt x="308735" y="1587499"/>
                  </a:lnTo>
                  <a:lnTo>
                    <a:pt x="288141" y="1638299"/>
                  </a:lnTo>
                  <a:lnTo>
                    <a:pt x="268254" y="1676399"/>
                  </a:lnTo>
                  <a:lnTo>
                    <a:pt x="249080" y="1714499"/>
                  </a:lnTo>
                  <a:lnTo>
                    <a:pt x="230625" y="1765299"/>
                  </a:lnTo>
                  <a:lnTo>
                    <a:pt x="212895" y="1803399"/>
                  </a:lnTo>
                  <a:lnTo>
                    <a:pt x="195898" y="1854199"/>
                  </a:lnTo>
                  <a:lnTo>
                    <a:pt x="179638" y="1892299"/>
                  </a:lnTo>
                  <a:lnTo>
                    <a:pt x="164122" y="1943099"/>
                  </a:lnTo>
                  <a:lnTo>
                    <a:pt x="149357" y="1981199"/>
                  </a:lnTo>
                  <a:lnTo>
                    <a:pt x="135348" y="2031999"/>
                  </a:lnTo>
                  <a:lnTo>
                    <a:pt x="122103" y="2070099"/>
                  </a:lnTo>
                  <a:lnTo>
                    <a:pt x="109627" y="2120899"/>
                  </a:lnTo>
                  <a:lnTo>
                    <a:pt x="97926" y="2171699"/>
                  </a:lnTo>
                  <a:lnTo>
                    <a:pt x="87007" y="2209799"/>
                  </a:lnTo>
                  <a:lnTo>
                    <a:pt x="76876" y="2260599"/>
                  </a:lnTo>
                  <a:lnTo>
                    <a:pt x="67539" y="2311399"/>
                  </a:lnTo>
                  <a:lnTo>
                    <a:pt x="59003" y="2349499"/>
                  </a:lnTo>
                  <a:lnTo>
                    <a:pt x="51273" y="2400299"/>
                  </a:lnTo>
                  <a:lnTo>
                    <a:pt x="44357" y="2451099"/>
                  </a:lnTo>
                  <a:lnTo>
                    <a:pt x="38259" y="2489199"/>
                  </a:lnTo>
                  <a:lnTo>
                    <a:pt x="32988" y="2539999"/>
                  </a:lnTo>
                  <a:lnTo>
                    <a:pt x="28548" y="2590799"/>
                  </a:lnTo>
                  <a:lnTo>
                    <a:pt x="24946" y="2641599"/>
                  </a:lnTo>
                  <a:lnTo>
                    <a:pt x="22188" y="2692399"/>
                  </a:lnTo>
                  <a:lnTo>
                    <a:pt x="20281" y="2730499"/>
                  </a:lnTo>
                  <a:lnTo>
                    <a:pt x="19231" y="2781299"/>
                  </a:lnTo>
                  <a:lnTo>
                    <a:pt x="19231" y="8610599"/>
                  </a:lnTo>
                  <a:close/>
                </a:path>
                <a:path w="5713094" h="8610600">
                  <a:moveTo>
                    <a:pt x="5712907" y="8610599"/>
                  </a:moveTo>
                  <a:lnTo>
                    <a:pt x="5693683" y="8610599"/>
                  </a:lnTo>
                  <a:lnTo>
                    <a:pt x="5693683" y="2781299"/>
                  </a:lnTo>
                  <a:lnTo>
                    <a:pt x="5692638" y="2730499"/>
                  </a:lnTo>
                  <a:lnTo>
                    <a:pt x="5690736" y="2692399"/>
                  </a:lnTo>
                  <a:lnTo>
                    <a:pt x="5687983" y="2641599"/>
                  </a:lnTo>
                  <a:lnTo>
                    <a:pt x="5684385" y="2590799"/>
                  </a:lnTo>
                  <a:lnTo>
                    <a:pt x="5679949" y="2539999"/>
                  </a:lnTo>
                  <a:lnTo>
                    <a:pt x="5674682" y="2489199"/>
                  </a:lnTo>
                  <a:lnTo>
                    <a:pt x="5668588" y="2451099"/>
                  </a:lnTo>
                  <a:lnTo>
                    <a:pt x="5661675" y="2400299"/>
                  </a:lnTo>
                  <a:lnTo>
                    <a:pt x="5653948" y="2349499"/>
                  </a:lnTo>
                  <a:lnTo>
                    <a:pt x="5645415" y="2311399"/>
                  </a:lnTo>
                  <a:lnTo>
                    <a:pt x="5636081" y="2260599"/>
                  </a:lnTo>
                  <a:lnTo>
                    <a:pt x="5625952" y="2209799"/>
                  </a:lnTo>
                  <a:lnTo>
                    <a:pt x="5615035" y="2171699"/>
                  </a:lnTo>
                  <a:lnTo>
                    <a:pt x="5603336" y="2120899"/>
                  </a:lnTo>
                  <a:lnTo>
                    <a:pt x="5590862" y="2070099"/>
                  </a:lnTo>
                  <a:lnTo>
                    <a:pt x="5577618" y="2031999"/>
                  </a:lnTo>
                  <a:lnTo>
                    <a:pt x="5563610" y="1981199"/>
                  </a:lnTo>
                  <a:lnTo>
                    <a:pt x="5548846" y="1943099"/>
                  </a:lnTo>
                  <a:lnTo>
                    <a:pt x="5533331" y="1892299"/>
                  </a:lnTo>
                  <a:lnTo>
                    <a:pt x="5517072" y="1854199"/>
                  </a:lnTo>
                  <a:lnTo>
                    <a:pt x="5500075" y="1803399"/>
                  </a:lnTo>
                  <a:lnTo>
                    <a:pt x="5482346" y="1765299"/>
                  </a:lnTo>
                  <a:lnTo>
                    <a:pt x="5463891" y="1714499"/>
                  </a:lnTo>
                  <a:lnTo>
                    <a:pt x="5444717" y="1676399"/>
                  </a:lnTo>
                  <a:lnTo>
                    <a:pt x="5424830" y="1638299"/>
                  </a:lnTo>
                  <a:lnTo>
                    <a:pt x="5404236" y="1587499"/>
                  </a:lnTo>
                  <a:lnTo>
                    <a:pt x="5382941" y="1549399"/>
                  </a:lnTo>
                  <a:lnTo>
                    <a:pt x="5360952" y="1511299"/>
                  </a:lnTo>
                  <a:lnTo>
                    <a:pt x="5338275" y="1460499"/>
                  </a:lnTo>
                  <a:lnTo>
                    <a:pt x="5314917" y="1422399"/>
                  </a:lnTo>
                  <a:lnTo>
                    <a:pt x="5290882" y="1384299"/>
                  </a:lnTo>
                  <a:lnTo>
                    <a:pt x="5266179" y="1346199"/>
                  </a:lnTo>
                  <a:lnTo>
                    <a:pt x="5240812" y="1308099"/>
                  </a:lnTo>
                  <a:lnTo>
                    <a:pt x="5214789" y="1257299"/>
                  </a:lnTo>
                  <a:lnTo>
                    <a:pt x="5188116" y="1219199"/>
                  </a:lnTo>
                  <a:lnTo>
                    <a:pt x="5160798" y="1181099"/>
                  </a:lnTo>
                  <a:lnTo>
                    <a:pt x="5132842" y="1142999"/>
                  </a:lnTo>
                  <a:lnTo>
                    <a:pt x="5104254" y="1104899"/>
                  </a:lnTo>
                  <a:lnTo>
                    <a:pt x="5075041" y="1079499"/>
                  </a:lnTo>
                  <a:lnTo>
                    <a:pt x="5045209" y="1041399"/>
                  </a:lnTo>
                  <a:lnTo>
                    <a:pt x="5014764" y="1003299"/>
                  </a:lnTo>
                  <a:lnTo>
                    <a:pt x="4983713" y="965199"/>
                  </a:lnTo>
                  <a:lnTo>
                    <a:pt x="4952060" y="927099"/>
                  </a:lnTo>
                  <a:lnTo>
                    <a:pt x="4919814" y="888999"/>
                  </a:lnTo>
                  <a:lnTo>
                    <a:pt x="4886980" y="863599"/>
                  </a:lnTo>
                  <a:lnTo>
                    <a:pt x="4853565" y="825499"/>
                  </a:lnTo>
                  <a:lnTo>
                    <a:pt x="4819574" y="787399"/>
                  </a:lnTo>
                  <a:lnTo>
                    <a:pt x="4785014" y="761999"/>
                  </a:lnTo>
                  <a:lnTo>
                    <a:pt x="4749891" y="723899"/>
                  </a:lnTo>
                  <a:lnTo>
                    <a:pt x="4714211" y="698499"/>
                  </a:lnTo>
                  <a:lnTo>
                    <a:pt x="4677982" y="660399"/>
                  </a:lnTo>
                  <a:lnTo>
                    <a:pt x="4603897" y="609599"/>
                  </a:lnTo>
                  <a:lnTo>
                    <a:pt x="4566054" y="571499"/>
                  </a:lnTo>
                  <a:lnTo>
                    <a:pt x="4488798" y="520699"/>
                  </a:lnTo>
                  <a:lnTo>
                    <a:pt x="4409492" y="469899"/>
                  </a:lnTo>
                  <a:lnTo>
                    <a:pt x="4328185" y="419099"/>
                  </a:lnTo>
                  <a:lnTo>
                    <a:pt x="4244927" y="368299"/>
                  </a:lnTo>
                  <a:lnTo>
                    <a:pt x="4116492" y="292099"/>
                  </a:lnTo>
                  <a:lnTo>
                    <a:pt x="4072760" y="279399"/>
                  </a:lnTo>
                  <a:lnTo>
                    <a:pt x="3983950" y="228599"/>
                  </a:lnTo>
                  <a:lnTo>
                    <a:pt x="3938886" y="215899"/>
                  </a:lnTo>
                  <a:lnTo>
                    <a:pt x="3893391" y="190499"/>
                  </a:lnTo>
                  <a:lnTo>
                    <a:pt x="3801131" y="165099"/>
                  </a:lnTo>
                  <a:lnTo>
                    <a:pt x="3789206" y="152399"/>
                  </a:lnTo>
                  <a:lnTo>
                    <a:pt x="3777027" y="152399"/>
                  </a:lnTo>
                  <a:lnTo>
                    <a:pt x="3677758" y="126999"/>
                  </a:lnTo>
                  <a:lnTo>
                    <a:pt x="3627793" y="101599"/>
                  </a:lnTo>
                  <a:lnTo>
                    <a:pt x="3476676" y="63499"/>
                  </a:lnTo>
                  <a:lnTo>
                    <a:pt x="3425924" y="63499"/>
                  </a:lnTo>
                  <a:lnTo>
                    <a:pt x="3323906" y="38099"/>
                  </a:lnTo>
                  <a:lnTo>
                    <a:pt x="3448586" y="38099"/>
                  </a:lnTo>
                  <a:lnTo>
                    <a:pt x="3735966" y="114299"/>
                  </a:lnTo>
                  <a:lnTo>
                    <a:pt x="3783181" y="139699"/>
                  </a:lnTo>
                  <a:lnTo>
                    <a:pt x="3807541" y="139699"/>
                  </a:lnTo>
                  <a:lnTo>
                    <a:pt x="3854194" y="165099"/>
                  </a:lnTo>
                  <a:lnTo>
                    <a:pt x="3900425" y="177799"/>
                  </a:lnTo>
                  <a:lnTo>
                    <a:pt x="3946228" y="203199"/>
                  </a:lnTo>
                  <a:lnTo>
                    <a:pt x="3991597" y="215899"/>
                  </a:lnTo>
                  <a:lnTo>
                    <a:pt x="4036525" y="241299"/>
                  </a:lnTo>
                  <a:lnTo>
                    <a:pt x="4081006" y="253999"/>
                  </a:lnTo>
                  <a:lnTo>
                    <a:pt x="4211704" y="330199"/>
                  </a:lnTo>
                  <a:lnTo>
                    <a:pt x="4254335" y="342899"/>
                  </a:lnTo>
                  <a:lnTo>
                    <a:pt x="4338153" y="393699"/>
                  </a:lnTo>
                  <a:lnTo>
                    <a:pt x="4420007" y="444499"/>
                  </a:lnTo>
                  <a:lnTo>
                    <a:pt x="4460182" y="482599"/>
                  </a:lnTo>
                  <a:lnTo>
                    <a:pt x="4499846" y="507999"/>
                  </a:lnTo>
                  <a:lnTo>
                    <a:pt x="4577621" y="558799"/>
                  </a:lnTo>
                  <a:lnTo>
                    <a:pt x="4615717" y="596899"/>
                  </a:lnTo>
                  <a:lnTo>
                    <a:pt x="4690299" y="647699"/>
                  </a:lnTo>
                  <a:lnTo>
                    <a:pt x="4726772" y="685799"/>
                  </a:lnTo>
                  <a:lnTo>
                    <a:pt x="4762690" y="711199"/>
                  </a:lnTo>
                  <a:lnTo>
                    <a:pt x="4798048" y="749299"/>
                  </a:lnTo>
                  <a:lnTo>
                    <a:pt x="4832840" y="774699"/>
                  </a:lnTo>
                  <a:lnTo>
                    <a:pt x="4867058" y="812799"/>
                  </a:lnTo>
                  <a:lnTo>
                    <a:pt x="4900697" y="850899"/>
                  </a:lnTo>
                  <a:lnTo>
                    <a:pt x="4933751" y="876299"/>
                  </a:lnTo>
                  <a:lnTo>
                    <a:pt x="4966213" y="914399"/>
                  </a:lnTo>
                  <a:lnTo>
                    <a:pt x="4998076" y="952499"/>
                  </a:lnTo>
                  <a:lnTo>
                    <a:pt x="5029335" y="990599"/>
                  </a:lnTo>
                  <a:lnTo>
                    <a:pt x="5059984" y="1028699"/>
                  </a:lnTo>
                  <a:lnTo>
                    <a:pt x="5090015" y="1066799"/>
                  </a:lnTo>
                  <a:lnTo>
                    <a:pt x="5119423" y="1104899"/>
                  </a:lnTo>
                  <a:lnTo>
                    <a:pt x="5148201" y="1142999"/>
                  </a:lnTo>
                  <a:lnTo>
                    <a:pt x="5176343" y="1181099"/>
                  </a:lnTo>
                  <a:lnTo>
                    <a:pt x="5203843" y="1219199"/>
                  </a:lnTo>
                  <a:lnTo>
                    <a:pt x="5230695" y="1257299"/>
                  </a:lnTo>
                  <a:lnTo>
                    <a:pt x="5256892" y="1295399"/>
                  </a:lnTo>
                  <a:lnTo>
                    <a:pt x="5282427" y="1333499"/>
                  </a:lnTo>
                  <a:lnTo>
                    <a:pt x="5307295" y="1371599"/>
                  </a:lnTo>
                  <a:lnTo>
                    <a:pt x="5331489" y="1409699"/>
                  </a:lnTo>
                  <a:lnTo>
                    <a:pt x="5355004" y="1460499"/>
                  </a:lnTo>
                  <a:lnTo>
                    <a:pt x="5377832" y="1498599"/>
                  </a:lnTo>
                  <a:lnTo>
                    <a:pt x="5399967" y="1536699"/>
                  </a:lnTo>
                  <a:lnTo>
                    <a:pt x="5421403" y="1587499"/>
                  </a:lnTo>
                  <a:lnTo>
                    <a:pt x="5442134" y="1625599"/>
                  </a:lnTo>
                  <a:lnTo>
                    <a:pt x="5462154" y="1663699"/>
                  </a:lnTo>
                  <a:lnTo>
                    <a:pt x="5481456" y="1714499"/>
                  </a:lnTo>
                  <a:lnTo>
                    <a:pt x="5500033" y="1752599"/>
                  </a:lnTo>
                  <a:lnTo>
                    <a:pt x="5517880" y="1803399"/>
                  </a:lnTo>
                  <a:lnTo>
                    <a:pt x="5534991" y="1841499"/>
                  </a:lnTo>
                  <a:lnTo>
                    <a:pt x="5551358" y="1892299"/>
                  </a:lnTo>
                  <a:lnTo>
                    <a:pt x="5566976" y="1930399"/>
                  </a:lnTo>
                  <a:lnTo>
                    <a:pt x="5581839" y="1981199"/>
                  </a:lnTo>
                  <a:lnTo>
                    <a:pt x="5595939" y="2019299"/>
                  </a:lnTo>
                  <a:lnTo>
                    <a:pt x="5609271" y="2070099"/>
                  </a:lnTo>
                  <a:lnTo>
                    <a:pt x="5621829" y="2120899"/>
                  </a:lnTo>
                  <a:lnTo>
                    <a:pt x="5633606" y="2158999"/>
                  </a:lnTo>
                  <a:lnTo>
                    <a:pt x="5644596" y="2209799"/>
                  </a:lnTo>
                  <a:lnTo>
                    <a:pt x="5654792" y="2260599"/>
                  </a:lnTo>
                  <a:lnTo>
                    <a:pt x="5664189" y="2298699"/>
                  </a:lnTo>
                  <a:lnTo>
                    <a:pt x="5672780" y="2349499"/>
                  </a:lnTo>
                  <a:lnTo>
                    <a:pt x="5680558" y="2400299"/>
                  </a:lnTo>
                  <a:lnTo>
                    <a:pt x="5687518" y="2451099"/>
                  </a:lnTo>
                  <a:lnTo>
                    <a:pt x="5693653" y="2489199"/>
                  </a:lnTo>
                  <a:lnTo>
                    <a:pt x="5698956" y="2539999"/>
                  </a:lnTo>
                  <a:lnTo>
                    <a:pt x="5703423" y="2590799"/>
                  </a:lnTo>
                  <a:lnTo>
                    <a:pt x="5707045" y="2641599"/>
                  </a:lnTo>
                  <a:lnTo>
                    <a:pt x="5709817" y="2692399"/>
                  </a:lnTo>
                  <a:lnTo>
                    <a:pt x="5711733" y="2730499"/>
                  </a:lnTo>
                  <a:lnTo>
                    <a:pt x="5712786" y="2781299"/>
                  </a:lnTo>
                  <a:lnTo>
                    <a:pt x="5712907" y="8610599"/>
                  </a:lnTo>
                  <a:close/>
                </a:path>
                <a:path w="5713094" h="8610600">
                  <a:moveTo>
                    <a:pt x="3107096" y="139699"/>
                  </a:moveTo>
                  <a:lnTo>
                    <a:pt x="2605884" y="139699"/>
                  </a:lnTo>
                  <a:lnTo>
                    <a:pt x="2655495" y="126999"/>
                  </a:lnTo>
                  <a:lnTo>
                    <a:pt x="3057479" y="126999"/>
                  </a:lnTo>
                  <a:lnTo>
                    <a:pt x="3107096" y="139699"/>
                  </a:lnTo>
                  <a:close/>
                </a:path>
                <a:path w="5713094" h="8610600">
                  <a:moveTo>
                    <a:pt x="2706240" y="152399"/>
                  </a:moveTo>
                  <a:lnTo>
                    <a:pt x="2507011" y="152399"/>
                  </a:lnTo>
                  <a:lnTo>
                    <a:pt x="2556386" y="139699"/>
                  </a:lnTo>
                  <a:lnTo>
                    <a:pt x="2755712" y="139699"/>
                  </a:lnTo>
                  <a:lnTo>
                    <a:pt x="2706240" y="152399"/>
                  </a:lnTo>
                  <a:close/>
                </a:path>
                <a:path w="5713094" h="8610600">
                  <a:moveTo>
                    <a:pt x="3205965" y="152399"/>
                  </a:moveTo>
                  <a:lnTo>
                    <a:pt x="3006715" y="152399"/>
                  </a:lnTo>
                  <a:lnTo>
                    <a:pt x="2957234" y="139699"/>
                  </a:lnTo>
                  <a:lnTo>
                    <a:pt x="3156594" y="139699"/>
                  </a:lnTo>
                  <a:lnTo>
                    <a:pt x="3205965" y="152399"/>
                  </a:lnTo>
                  <a:close/>
                </a:path>
                <a:path w="5713094" h="8610600">
                  <a:moveTo>
                    <a:pt x="2558452" y="165099"/>
                  </a:moveTo>
                  <a:lnTo>
                    <a:pt x="2408657" y="165099"/>
                  </a:lnTo>
                  <a:lnTo>
                    <a:pt x="2457765" y="152399"/>
                  </a:lnTo>
                  <a:lnTo>
                    <a:pt x="2607602" y="152399"/>
                  </a:lnTo>
                  <a:lnTo>
                    <a:pt x="2558452" y="165099"/>
                  </a:lnTo>
                  <a:close/>
                </a:path>
                <a:path w="5713094" h="8610600">
                  <a:moveTo>
                    <a:pt x="3304289" y="165099"/>
                  </a:moveTo>
                  <a:lnTo>
                    <a:pt x="3154495" y="165099"/>
                  </a:lnTo>
                  <a:lnTo>
                    <a:pt x="3105354" y="152399"/>
                  </a:lnTo>
                  <a:lnTo>
                    <a:pt x="3255199" y="152399"/>
                  </a:lnTo>
                  <a:lnTo>
                    <a:pt x="3304289" y="165099"/>
                  </a:lnTo>
                  <a:close/>
                </a:path>
                <a:path w="5713094" h="8610600">
                  <a:moveTo>
                    <a:pt x="160266" y="8610599"/>
                  </a:moveTo>
                  <a:lnTo>
                    <a:pt x="141034" y="8610599"/>
                  </a:lnTo>
                  <a:lnTo>
                    <a:pt x="141034" y="2781299"/>
                  </a:lnTo>
                  <a:lnTo>
                    <a:pt x="142096" y="2743199"/>
                  </a:lnTo>
                  <a:lnTo>
                    <a:pt x="144051" y="2692399"/>
                  </a:lnTo>
                  <a:lnTo>
                    <a:pt x="146892" y="2641599"/>
                  </a:lnTo>
                  <a:lnTo>
                    <a:pt x="150614" y="2590799"/>
                  </a:lnTo>
                  <a:lnTo>
                    <a:pt x="155208" y="2539999"/>
                  </a:lnTo>
                  <a:lnTo>
                    <a:pt x="160668" y="2501899"/>
                  </a:lnTo>
                  <a:lnTo>
                    <a:pt x="166987" y="2451099"/>
                  </a:lnTo>
                  <a:lnTo>
                    <a:pt x="174158" y="2400299"/>
                  </a:lnTo>
                  <a:lnTo>
                    <a:pt x="182175" y="2362199"/>
                  </a:lnTo>
                  <a:lnTo>
                    <a:pt x="191031" y="2311399"/>
                  </a:lnTo>
                  <a:lnTo>
                    <a:pt x="200718" y="2260599"/>
                  </a:lnTo>
                  <a:lnTo>
                    <a:pt x="211231" y="2222499"/>
                  </a:lnTo>
                  <a:lnTo>
                    <a:pt x="222562" y="2171699"/>
                  </a:lnTo>
                  <a:lnTo>
                    <a:pt x="234705" y="2120899"/>
                  </a:lnTo>
                  <a:lnTo>
                    <a:pt x="247652" y="2082799"/>
                  </a:lnTo>
                  <a:lnTo>
                    <a:pt x="261397" y="2031999"/>
                  </a:lnTo>
                  <a:lnTo>
                    <a:pt x="275933" y="1993899"/>
                  </a:lnTo>
                  <a:lnTo>
                    <a:pt x="291254" y="1943099"/>
                  </a:lnTo>
                  <a:lnTo>
                    <a:pt x="307351" y="1904999"/>
                  </a:lnTo>
                  <a:lnTo>
                    <a:pt x="324220" y="1854199"/>
                  </a:lnTo>
                  <a:lnTo>
                    <a:pt x="341852" y="1816099"/>
                  </a:lnTo>
                  <a:lnTo>
                    <a:pt x="360242" y="1765299"/>
                  </a:lnTo>
                  <a:lnTo>
                    <a:pt x="379382" y="1727199"/>
                  </a:lnTo>
                  <a:lnTo>
                    <a:pt x="399265" y="1676399"/>
                  </a:lnTo>
                  <a:lnTo>
                    <a:pt x="419884" y="1638299"/>
                  </a:lnTo>
                  <a:lnTo>
                    <a:pt x="441234" y="1600199"/>
                  </a:lnTo>
                  <a:lnTo>
                    <a:pt x="463306" y="1562099"/>
                  </a:lnTo>
                  <a:lnTo>
                    <a:pt x="486095" y="1511299"/>
                  </a:lnTo>
                  <a:lnTo>
                    <a:pt x="509593" y="1473199"/>
                  </a:lnTo>
                  <a:lnTo>
                    <a:pt x="533794" y="1435099"/>
                  </a:lnTo>
                  <a:lnTo>
                    <a:pt x="558691" y="1396999"/>
                  </a:lnTo>
                  <a:lnTo>
                    <a:pt x="584276" y="1358899"/>
                  </a:lnTo>
                  <a:lnTo>
                    <a:pt x="610544" y="1320799"/>
                  </a:lnTo>
                  <a:lnTo>
                    <a:pt x="637487" y="1269999"/>
                  </a:lnTo>
                  <a:lnTo>
                    <a:pt x="665098" y="1231899"/>
                  </a:lnTo>
                  <a:lnTo>
                    <a:pt x="693371" y="1193799"/>
                  </a:lnTo>
                  <a:lnTo>
                    <a:pt x="722299" y="1168399"/>
                  </a:lnTo>
                  <a:lnTo>
                    <a:pt x="751876" y="1130299"/>
                  </a:lnTo>
                  <a:lnTo>
                    <a:pt x="782093" y="1092199"/>
                  </a:lnTo>
                  <a:lnTo>
                    <a:pt x="812945" y="1054099"/>
                  </a:lnTo>
                  <a:lnTo>
                    <a:pt x="844425" y="1015999"/>
                  </a:lnTo>
                  <a:lnTo>
                    <a:pt x="876526" y="977899"/>
                  </a:lnTo>
                  <a:lnTo>
                    <a:pt x="909241" y="952499"/>
                  </a:lnTo>
                  <a:lnTo>
                    <a:pt x="942563" y="914399"/>
                  </a:lnTo>
                  <a:lnTo>
                    <a:pt x="976485" y="876299"/>
                  </a:lnTo>
                  <a:lnTo>
                    <a:pt x="1011001" y="850899"/>
                  </a:lnTo>
                  <a:lnTo>
                    <a:pt x="1046105" y="812799"/>
                  </a:lnTo>
                  <a:lnTo>
                    <a:pt x="1081788" y="787399"/>
                  </a:lnTo>
                  <a:lnTo>
                    <a:pt x="1118044" y="749299"/>
                  </a:lnTo>
                  <a:lnTo>
                    <a:pt x="1154867" y="723899"/>
                  </a:lnTo>
                  <a:lnTo>
                    <a:pt x="1192249" y="698499"/>
                  </a:lnTo>
                  <a:lnTo>
                    <a:pt x="1230184" y="660399"/>
                  </a:lnTo>
                  <a:lnTo>
                    <a:pt x="1307686" y="609599"/>
                  </a:lnTo>
                  <a:lnTo>
                    <a:pt x="1387317" y="558799"/>
                  </a:lnTo>
                  <a:lnTo>
                    <a:pt x="1469024" y="507999"/>
                  </a:lnTo>
                  <a:lnTo>
                    <a:pt x="1552751" y="457199"/>
                  </a:lnTo>
                  <a:lnTo>
                    <a:pt x="1638444" y="406399"/>
                  </a:lnTo>
                  <a:lnTo>
                    <a:pt x="1682011" y="393699"/>
                  </a:lnTo>
                  <a:lnTo>
                    <a:pt x="1770551" y="342899"/>
                  </a:lnTo>
                  <a:lnTo>
                    <a:pt x="1815511" y="330199"/>
                  </a:lnTo>
                  <a:lnTo>
                    <a:pt x="1860922" y="304799"/>
                  </a:lnTo>
                  <a:lnTo>
                    <a:pt x="1953068" y="279399"/>
                  </a:lnTo>
                  <a:lnTo>
                    <a:pt x="1958966" y="279399"/>
                  </a:lnTo>
                  <a:lnTo>
                    <a:pt x="1965890" y="266699"/>
                  </a:lnTo>
                  <a:lnTo>
                    <a:pt x="1974224" y="266699"/>
                  </a:lnTo>
                  <a:lnTo>
                    <a:pt x="2359695" y="165099"/>
                  </a:lnTo>
                  <a:lnTo>
                    <a:pt x="2509427" y="165099"/>
                  </a:lnTo>
                  <a:lnTo>
                    <a:pt x="2460534" y="177799"/>
                  </a:lnTo>
                  <a:lnTo>
                    <a:pt x="2411782" y="177799"/>
                  </a:lnTo>
                  <a:lnTo>
                    <a:pt x="2314736" y="203199"/>
                  </a:lnTo>
                  <a:lnTo>
                    <a:pt x="2266459" y="203199"/>
                  </a:lnTo>
                  <a:lnTo>
                    <a:pt x="2027863" y="266699"/>
                  </a:lnTo>
                  <a:lnTo>
                    <a:pt x="1980762" y="292099"/>
                  </a:lnTo>
                  <a:lnTo>
                    <a:pt x="1958838" y="292099"/>
                  </a:lnTo>
                  <a:lnTo>
                    <a:pt x="1912235" y="304799"/>
                  </a:lnTo>
                  <a:lnTo>
                    <a:pt x="1866077" y="330199"/>
                  </a:lnTo>
                  <a:lnTo>
                    <a:pt x="1820372" y="342899"/>
                  </a:lnTo>
                  <a:lnTo>
                    <a:pt x="1730351" y="393699"/>
                  </a:lnTo>
                  <a:lnTo>
                    <a:pt x="1686048" y="406399"/>
                  </a:lnTo>
                  <a:lnTo>
                    <a:pt x="1556055" y="482599"/>
                  </a:lnTo>
                  <a:lnTo>
                    <a:pt x="1513719" y="495299"/>
                  </a:lnTo>
                  <a:lnTo>
                    <a:pt x="1471894" y="520699"/>
                  </a:lnTo>
                  <a:lnTo>
                    <a:pt x="1389800" y="571499"/>
                  </a:lnTo>
                  <a:lnTo>
                    <a:pt x="1349545" y="609599"/>
                  </a:lnTo>
                  <a:lnTo>
                    <a:pt x="1309829" y="634999"/>
                  </a:lnTo>
                  <a:lnTo>
                    <a:pt x="1232038" y="685799"/>
                  </a:lnTo>
                  <a:lnTo>
                    <a:pt x="1193978" y="723899"/>
                  </a:lnTo>
                  <a:lnTo>
                    <a:pt x="1156484" y="749299"/>
                  </a:lnTo>
                  <a:lnTo>
                    <a:pt x="1119564" y="774699"/>
                  </a:lnTo>
                  <a:lnTo>
                    <a:pt x="1083224" y="812799"/>
                  </a:lnTo>
                  <a:lnTo>
                    <a:pt x="1047471" y="838199"/>
                  </a:lnTo>
                  <a:lnTo>
                    <a:pt x="1012313" y="876299"/>
                  </a:lnTo>
                  <a:lnTo>
                    <a:pt x="977756" y="901699"/>
                  </a:lnTo>
                  <a:lnTo>
                    <a:pt x="943808" y="939799"/>
                  </a:lnTo>
                  <a:lnTo>
                    <a:pt x="910476" y="977899"/>
                  </a:lnTo>
                  <a:lnTo>
                    <a:pt x="877767" y="1015999"/>
                  </a:lnTo>
                  <a:lnTo>
                    <a:pt x="845687" y="1041399"/>
                  </a:lnTo>
                  <a:lnTo>
                    <a:pt x="814245" y="1079499"/>
                  </a:lnTo>
                  <a:lnTo>
                    <a:pt x="783446" y="1117599"/>
                  </a:lnTo>
                  <a:lnTo>
                    <a:pt x="753299" y="1155699"/>
                  </a:lnTo>
                  <a:lnTo>
                    <a:pt x="723810" y="1193799"/>
                  </a:lnTo>
                  <a:lnTo>
                    <a:pt x="694987" y="1231899"/>
                  </a:lnTo>
                  <a:lnTo>
                    <a:pt x="666835" y="1269999"/>
                  </a:lnTo>
                  <a:lnTo>
                    <a:pt x="639363" y="1308099"/>
                  </a:lnTo>
                  <a:lnTo>
                    <a:pt x="612578" y="1346199"/>
                  </a:lnTo>
                  <a:lnTo>
                    <a:pt x="586486" y="1384299"/>
                  </a:lnTo>
                  <a:lnTo>
                    <a:pt x="561095" y="1422399"/>
                  </a:lnTo>
                  <a:lnTo>
                    <a:pt x="536412" y="1460499"/>
                  </a:lnTo>
                  <a:lnTo>
                    <a:pt x="512443" y="1511299"/>
                  </a:lnTo>
                  <a:lnTo>
                    <a:pt x="489196" y="1549399"/>
                  </a:lnTo>
                  <a:lnTo>
                    <a:pt x="466679" y="1587499"/>
                  </a:lnTo>
                  <a:lnTo>
                    <a:pt x="444897" y="1638299"/>
                  </a:lnTo>
                  <a:lnTo>
                    <a:pt x="423858" y="1676399"/>
                  </a:lnTo>
                  <a:lnTo>
                    <a:pt x="403570" y="1714499"/>
                  </a:lnTo>
                  <a:lnTo>
                    <a:pt x="384039" y="1765299"/>
                  </a:lnTo>
                  <a:lnTo>
                    <a:pt x="365272" y="1803399"/>
                  </a:lnTo>
                  <a:lnTo>
                    <a:pt x="347277" y="1854199"/>
                  </a:lnTo>
                  <a:lnTo>
                    <a:pt x="330060" y="1892299"/>
                  </a:lnTo>
                  <a:lnTo>
                    <a:pt x="313629" y="1943099"/>
                  </a:lnTo>
                  <a:lnTo>
                    <a:pt x="297990" y="1981199"/>
                  </a:lnTo>
                  <a:lnTo>
                    <a:pt x="283152" y="2031999"/>
                  </a:lnTo>
                  <a:lnTo>
                    <a:pt x="269119" y="2070099"/>
                  </a:lnTo>
                  <a:lnTo>
                    <a:pt x="255901" y="2120899"/>
                  </a:lnTo>
                  <a:lnTo>
                    <a:pt x="243504" y="2171699"/>
                  </a:lnTo>
                  <a:lnTo>
                    <a:pt x="231935" y="2209799"/>
                  </a:lnTo>
                  <a:lnTo>
                    <a:pt x="221201" y="2260599"/>
                  </a:lnTo>
                  <a:lnTo>
                    <a:pt x="211309" y="2311399"/>
                  </a:lnTo>
                  <a:lnTo>
                    <a:pt x="202266" y="2349499"/>
                  </a:lnTo>
                  <a:lnTo>
                    <a:pt x="194080" y="2400299"/>
                  </a:lnTo>
                  <a:lnTo>
                    <a:pt x="186757" y="2451099"/>
                  </a:lnTo>
                  <a:lnTo>
                    <a:pt x="180304" y="2501899"/>
                  </a:lnTo>
                  <a:lnTo>
                    <a:pt x="174729" y="2539999"/>
                  </a:lnTo>
                  <a:lnTo>
                    <a:pt x="170039" y="2590799"/>
                  </a:lnTo>
                  <a:lnTo>
                    <a:pt x="166241" y="2641599"/>
                  </a:lnTo>
                  <a:lnTo>
                    <a:pt x="163341" y="2692399"/>
                  </a:lnTo>
                  <a:lnTo>
                    <a:pt x="161347" y="2743199"/>
                  </a:lnTo>
                  <a:lnTo>
                    <a:pt x="160266" y="2781299"/>
                  </a:lnTo>
                  <a:lnTo>
                    <a:pt x="160266" y="8610599"/>
                  </a:lnTo>
                  <a:close/>
                </a:path>
                <a:path w="5713094" h="8610600">
                  <a:moveTo>
                    <a:pt x="5571880" y="8610599"/>
                  </a:moveTo>
                  <a:lnTo>
                    <a:pt x="5552649" y="8610599"/>
                  </a:lnTo>
                  <a:lnTo>
                    <a:pt x="5552649" y="2781299"/>
                  </a:lnTo>
                  <a:lnTo>
                    <a:pt x="5551568" y="2743199"/>
                  </a:lnTo>
                  <a:lnTo>
                    <a:pt x="5549574" y="2692399"/>
                  </a:lnTo>
                  <a:lnTo>
                    <a:pt x="5546674" y="2641599"/>
                  </a:lnTo>
                  <a:lnTo>
                    <a:pt x="5542875" y="2590799"/>
                  </a:lnTo>
                  <a:lnTo>
                    <a:pt x="5538184" y="2539999"/>
                  </a:lnTo>
                  <a:lnTo>
                    <a:pt x="5532609" y="2501899"/>
                  </a:lnTo>
                  <a:lnTo>
                    <a:pt x="5526156" y="2451099"/>
                  </a:lnTo>
                  <a:lnTo>
                    <a:pt x="5518833" y="2400299"/>
                  </a:lnTo>
                  <a:lnTo>
                    <a:pt x="5510646" y="2349499"/>
                  </a:lnTo>
                  <a:lnTo>
                    <a:pt x="5501603" y="2311399"/>
                  </a:lnTo>
                  <a:lnTo>
                    <a:pt x="5491710" y="2260599"/>
                  </a:lnTo>
                  <a:lnTo>
                    <a:pt x="5480975" y="2209799"/>
                  </a:lnTo>
                  <a:lnTo>
                    <a:pt x="5469404" y="2171699"/>
                  </a:lnTo>
                  <a:lnTo>
                    <a:pt x="5457006" y="2120899"/>
                  </a:lnTo>
                  <a:lnTo>
                    <a:pt x="5443786" y="2070099"/>
                  </a:lnTo>
                  <a:lnTo>
                    <a:pt x="5429752" y="2031999"/>
                  </a:lnTo>
                  <a:lnTo>
                    <a:pt x="5414911" y="1981199"/>
                  </a:lnTo>
                  <a:lnTo>
                    <a:pt x="5399270" y="1943099"/>
                  </a:lnTo>
                  <a:lnTo>
                    <a:pt x="5382837" y="1892299"/>
                  </a:lnTo>
                  <a:lnTo>
                    <a:pt x="5365617" y="1854199"/>
                  </a:lnTo>
                  <a:lnTo>
                    <a:pt x="5347619" y="1803399"/>
                  </a:lnTo>
                  <a:lnTo>
                    <a:pt x="5328848" y="1765299"/>
                  </a:lnTo>
                  <a:lnTo>
                    <a:pt x="5309314" y="1714499"/>
                  </a:lnTo>
                  <a:lnTo>
                    <a:pt x="5289021" y="1676399"/>
                  </a:lnTo>
                  <a:lnTo>
                    <a:pt x="5267978" y="1638299"/>
                  </a:lnTo>
                  <a:lnTo>
                    <a:pt x="5246192" y="1587499"/>
                  </a:lnTo>
                  <a:lnTo>
                    <a:pt x="5223669" y="1549399"/>
                  </a:lnTo>
                  <a:lnTo>
                    <a:pt x="5200417" y="1511299"/>
                  </a:lnTo>
                  <a:lnTo>
                    <a:pt x="5176442" y="1460499"/>
                  </a:lnTo>
                  <a:lnTo>
                    <a:pt x="5151752" y="1422399"/>
                  </a:lnTo>
                  <a:lnTo>
                    <a:pt x="5126354" y="1384299"/>
                  </a:lnTo>
                  <a:lnTo>
                    <a:pt x="5100255" y="1346199"/>
                  </a:lnTo>
                  <a:lnTo>
                    <a:pt x="5073462" y="1308099"/>
                  </a:lnTo>
                  <a:lnTo>
                    <a:pt x="5045982" y="1269999"/>
                  </a:lnTo>
                  <a:lnTo>
                    <a:pt x="5017822" y="1231899"/>
                  </a:lnTo>
                  <a:lnTo>
                    <a:pt x="4988989" y="1193799"/>
                  </a:lnTo>
                  <a:lnTo>
                    <a:pt x="4959490" y="1155699"/>
                  </a:lnTo>
                  <a:lnTo>
                    <a:pt x="4929333" y="1117599"/>
                  </a:lnTo>
                  <a:lnTo>
                    <a:pt x="4898524" y="1079499"/>
                  </a:lnTo>
                  <a:lnTo>
                    <a:pt x="4867070" y="1041399"/>
                  </a:lnTo>
                  <a:lnTo>
                    <a:pt x="4834978" y="1015999"/>
                  </a:lnTo>
                  <a:lnTo>
                    <a:pt x="4802256" y="977899"/>
                  </a:lnTo>
                  <a:lnTo>
                    <a:pt x="4768911" y="939799"/>
                  </a:lnTo>
                  <a:lnTo>
                    <a:pt x="4734949" y="901699"/>
                  </a:lnTo>
                  <a:lnTo>
                    <a:pt x="4700378" y="876299"/>
                  </a:lnTo>
                  <a:lnTo>
                    <a:pt x="4665205" y="838199"/>
                  </a:lnTo>
                  <a:lnTo>
                    <a:pt x="4629436" y="812799"/>
                  </a:lnTo>
                  <a:lnTo>
                    <a:pt x="4593079" y="774699"/>
                  </a:lnTo>
                  <a:lnTo>
                    <a:pt x="4556142" y="749299"/>
                  </a:lnTo>
                  <a:lnTo>
                    <a:pt x="4518630" y="723899"/>
                  </a:lnTo>
                  <a:lnTo>
                    <a:pt x="4480551" y="685799"/>
                  </a:lnTo>
                  <a:lnTo>
                    <a:pt x="4402721" y="634999"/>
                  </a:lnTo>
                  <a:lnTo>
                    <a:pt x="4362983" y="609599"/>
                  </a:lnTo>
                  <a:lnTo>
                    <a:pt x="4322707" y="571499"/>
                  </a:lnTo>
                  <a:lnTo>
                    <a:pt x="4240567" y="520699"/>
                  </a:lnTo>
                  <a:lnTo>
                    <a:pt x="4198718" y="495299"/>
                  </a:lnTo>
                  <a:lnTo>
                    <a:pt x="4156357" y="482599"/>
                  </a:lnTo>
                  <a:lnTo>
                    <a:pt x="4026284" y="406399"/>
                  </a:lnTo>
                  <a:lnTo>
                    <a:pt x="3981952" y="393699"/>
                  </a:lnTo>
                  <a:lnTo>
                    <a:pt x="3891871" y="342899"/>
                  </a:lnTo>
                  <a:lnTo>
                    <a:pt x="3846135" y="330199"/>
                  </a:lnTo>
                  <a:lnTo>
                    <a:pt x="3799945" y="304799"/>
                  </a:lnTo>
                  <a:lnTo>
                    <a:pt x="3753308" y="292099"/>
                  </a:lnTo>
                  <a:lnTo>
                    <a:pt x="3731510" y="292099"/>
                  </a:lnTo>
                  <a:lnTo>
                    <a:pt x="3684511" y="266699"/>
                  </a:lnTo>
                  <a:lnTo>
                    <a:pt x="3446294" y="203199"/>
                  </a:lnTo>
                  <a:lnTo>
                    <a:pt x="3398067" y="203199"/>
                  </a:lnTo>
                  <a:lnTo>
                    <a:pt x="3301099" y="177799"/>
                  </a:lnTo>
                  <a:lnTo>
                    <a:pt x="3252376" y="177799"/>
                  </a:lnTo>
                  <a:lnTo>
                    <a:pt x="3203505" y="165099"/>
                  </a:lnTo>
                  <a:lnTo>
                    <a:pt x="3353226" y="165099"/>
                  </a:lnTo>
                  <a:lnTo>
                    <a:pt x="3738178" y="266699"/>
                  </a:lnTo>
                  <a:lnTo>
                    <a:pt x="3746896" y="266699"/>
                  </a:lnTo>
                  <a:lnTo>
                    <a:pt x="3753948" y="279399"/>
                  </a:lnTo>
                  <a:lnTo>
                    <a:pt x="3759076" y="279399"/>
                  </a:lnTo>
                  <a:lnTo>
                    <a:pt x="3851287" y="304799"/>
                  </a:lnTo>
                  <a:lnTo>
                    <a:pt x="3896728" y="330199"/>
                  </a:lnTo>
                  <a:lnTo>
                    <a:pt x="3941718" y="342899"/>
                  </a:lnTo>
                  <a:lnTo>
                    <a:pt x="4030315" y="393699"/>
                  </a:lnTo>
                  <a:lnTo>
                    <a:pt x="4073908" y="406399"/>
                  </a:lnTo>
                  <a:lnTo>
                    <a:pt x="4159651" y="457199"/>
                  </a:lnTo>
                  <a:lnTo>
                    <a:pt x="4243425" y="507999"/>
                  </a:lnTo>
                  <a:lnTo>
                    <a:pt x="4325174" y="558799"/>
                  </a:lnTo>
                  <a:lnTo>
                    <a:pt x="4404845" y="609599"/>
                  </a:lnTo>
                  <a:lnTo>
                    <a:pt x="4482383" y="660399"/>
                  </a:lnTo>
                  <a:lnTo>
                    <a:pt x="4520335" y="698499"/>
                  </a:lnTo>
                  <a:lnTo>
                    <a:pt x="4557733" y="723899"/>
                  </a:lnTo>
                  <a:lnTo>
                    <a:pt x="4594571" y="749299"/>
                  </a:lnTo>
                  <a:lnTo>
                    <a:pt x="4630842" y="787399"/>
                  </a:lnTo>
                  <a:lnTo>
                    <a:pt x="4666540" y="812799"/>
                  </a:lnTo>
                  <a:lnTo>
                    <a:pt x="4701656" y="850899"/>
                  </a:lnTo>
                  <a:lnTo>
                    <a:pt x="4736185" y="876299"/>
                  </a:lnTo>
                  <a:lnTo>
                    <a:pt x="4770119" y="914399"/>
                  </a:lnTo>
                  <a:lnTo>
                    <a:pt x="4803453" y="952499"/>
                  </a:lnTo>
                  <a:lnTo>
                    <a:pt x="4836179" y="977899"/>
                  </a:lnTo>
                  <a:lnTo>
                    <a:pt x="4868290" y="1015999"/>
                  </a:lnTo>
                  <a:lnTo>
                    <a:pt x="4899779" y="1054099"/>
                  </a:lnTo>
                  <a:lnTo>
                    <a:pt x="4930641" y="1092199"/>
                  </a:lnTo>
                  <a:lnTo>
                    <a:pt x="4960867" y="1130299"/>
                  </a:lnTo>
                  <a:lnTo>
                    <a:pt x="4990452" y="1168399"/>
                  </a:lnTo>
                  <a:lnTo>
                    <a:pt x="5019388" y="1193799"/>
                  </a:lnTo>
                  <a:lnTo>
                    <a:pt x="5047668" y="1231899"/>
                  </a:lnTo>
                  <a:lnTo>
                    <a:pt x="5075287" y="1269999"/>
                  </a:lnTo>
                  <a:lnTo>
                    <a:pt x="5102236" y="1320799"/>
                  </a:lnTo>
                  <a:lnTo>
                    <a:pt x="5128510" y="1358899"/>
                  </a:lnTo>
                  <a:lnTo>
                    <a:pt x="5154101" y="1396999"/>
                  </a:lnTo>
                  <a:lnTo>
                    <a:pt x="5179003" y="1435099"/>
                  </a:lnTo>
                  <a:lnTo>
                    <a:pt x="5203209" y="1473199"/>
                  </a:lnTo>
                  <a:lnTo>
                    <a:pt x="5226712" y="1511299"/>
                  </a:lnTo>
                  <a:lnTo>
                    <a:pt x="5249506" y="1562099"/>
                  </a:lnTo>
                  <a:lnTo>
                    <a:pt x="5271583" y="1600199"/>
                  </a:lnTo>
                  <a:lnTo>
                    <a:pt x="5292936" y="1638299"/>
                  </a:lnTo>
                  <a:lnTo>
                    <a:pt x="5313560" y="1676399"/>
                  </a:lnTo>
                  <a:lnTo>
                    <a:pt x="5333447" y="1727199"/>
                  </a:lnTo>
                  <a:lnTo>
                    <a:pt x="5352590" y="1765299"/>
                  </a:lnTo>
                  <a:lnTo>
                    <a:pt x="5370983" y="1816099"/>
                  </a:lnTo>
                  <a:lnTo>
                    <a:pt x="5388619" y="1854199"/>
                  </a:lnTo>
                  <a:lnTo>
                    <a:pt x="5405491" y="1904999"/>
                  </a:lnTo>
                  <a:lnTo>
                    <a:pt x="5421592" y="1943099"/>
                  </a:lnTo>
                  <a:lnTo>
                    <a:pt x="5436916" y="1993899"/>
                  </a:lnTo>
                  <a:lnTo>
                    <a:pt x="5451455" y="2031999"/>
                  </a:lnTo>
                  <a:lnTo>
                    <a:pt x="5465203" y="2082799"/>
                  </a:lnTo>
                  <a:lnTo>
                    <a:pt x="5478153" y="2120899"/>
                  </a:lnTo>
                  <a:lnTo>
                    <a:pt x="5490299" y="2171699"/>
                  </a:lnTo>
                  <a:lnTo>
                    <a:pt x="5501633" y="2209799"/>
                  </a:lnTo>
                  <a:lnTo>
                    <a:pt x="5512149" y="2260599"/>
                  </a:lnTo>
                  <a:lnTo>
                    <a:pt x="5521840" y="2311399"/>
                  </a:lnTo>
                  <a:lnTo>
                    <a:pt x="5530699" y="2349499"/>
                  </a:lnTo>
                  <a:lnTo>
                    <a:pt x="5538720" y="2400299"/>
                  </a:lnTo>
                  <a:lnTo>
                    <a:pt x="5545895" y="2451099"/>
                  </a:lnTo>
                  <a:lnTo>
                    <a:pt x="5552218" y="2501899"/>
                  </a:lnTo>
                  <a:lnTo>
                    <a:pt x="5557682" y="2539999"/>
                  </a:lnTo>
                  <a:lnTo>
                    <a:pt x="5562280" y="2590799"/>
                  </a:lnTo>
                  <a:lnTo>
                    <a:pt x="5566006" y="2641599"/>
                  </a:lnTo>
                  <a:lnTo>
                    <a:pt x="5568852" y="2692399"/>
                  </a:lnTo>
                  <a:lnTo>
                    <a:pt x="5570813" y="2743199"/>
                  </a:lnTo>
                  <a:lnTo>
                    <a:pt x="5571880" y="2781299"/>
                  </a:lnTo>
                  <a:lnTo>
                    <a:pt x="5571880" y="861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3855" y="0"/>
              <a:ext cx="2354144" cy="2391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91897" y="0"/>
              <a:ext cx="419016" cy="3663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19859" y="0"/>
              <a:ext cx="1450242" cy="115668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0" y="8308934"/>
            <a:ext cx="2747645" cy="1978660"/>
            <a:chOff x="0" y="8308934"/>
            <a:chExt cx="2747645" cy="19786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934" y="9154068"/>
              <a:ext cx="1491310" cy="11329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308934"/>
              <a:ext cx="2297933" cy="197806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7656" y="666961"/>
            <a:ext cx="2876549" cy="287654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470640" y="6152529"/>
            <a:ext cx="6807200" cy="2279015"/>
            <a:chOff x="3470640" y="6152529"/>
            <a:chExt cx="6807200" cy="2279015"/>
          </a:xfrm>
        </p:grpSpPr>
        <p:sp>
          <p:nvSpPr>
            <p:cNvPr id="15" name="object 15"/>
            <p:cNvSpPr/>
            <p:nvPr/>
          </p:nvSpPr>
          <p:spPr>
            <a:xfrm>
              <a:off x="3470640" y="6152529"/>
              <a:ext cx="6807200" cy="2279015"/>
            </a:xfrm>
            <a:custGeom>
              <a:avLst/>
              <a:gdLst/>
              <a:ahLst/>
              <a:cxnLst/>
              <a:rect l="l" t="t" r="r" b="b"/>
              <a:pathLst>
                <a:path w="6807200" h="2279015">
                  <a:moveTo>
                    <a:pt x="0" y="0"/>
                  </a:moveTo>
                  <a:lnTo>
                    <a:pt x="6807100" y="0"/>
                  </a:lnTo>
                  <a:lnTo>
                    <a:pt x="6807100" y="2278434"/>
                  </a:lnTo>
                  <a:lnTo>
                    <a:pt x="0" y="2278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521758" y="7726590"/>
              <a:ext cx="5500370" cy="38735"/>
            </a:xfrm>
            <a:custGeom>
              <a:avLst/>
              <a:gdLst/>
              <a:ahLst/>
              <a:cxnLst/>
              <a:rect l="l" t="t" r="r" b="b"/>
              <a:pathLst>
                <a:path w="5500370" h="38734">
                  <a:moveTo>
                    <a:pt x="5500294" y="0"/>
                  </a:moveTo>
                  <a:lnTo>
                    <a:pt x="4099331" y="0"/>
                  </a:lnTo>
                  <a:lnTo>
                    <a:pt x="2044865" y="0"/>
                  </a:lnTo>
                  <a:lnTo>
                    <a:pt x="0" y="0"/>
                  </a:lnTo>
                  <a:lnTo>
                    <a:pt x="0" y="38506"/>
                  </a:lnTo>
                  <a:lnTo>
                    <a:pt x="2044865" y="38506"/>
                  </a:lnTo>
                  <a:lnTo>
                    <a:pt x="4099331" y="38506"/>
                  </a:lnTo>
                  <a:lnTo>
                    <a:pt x="5500294" y="38506"/>
                  </a:lnTo>
                  <a:lnTo>
                    <a:pt x="5500294" y="0"/>
                  </a:lnTo>
                  <a:close/>
                </a:path>
              </a:pathLst>
            </a:custGeom>
            <a:solidFill>
              <a:srgbClr val="084B6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01150" y="3412807"/>
            <a:ext cx="6807200" cy="2279015"/>
          </a:xfrm>
          <a:prstGeom prst="rect"/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400">
              <a:latin typeface="Times New Roman"/>
              <a:cs typeface="Times New Roman"/>
            </a:endParaRPr>
          </a:p>
          <a:p>
            <a:pPr marL="508634">
              <a:lnSpc>
                <a:spcPct val="100000"/>
              </a:lnSpc>
            </a:pPr>
            <a:r>
              <a:rPr dirty="0" sz="4350" spc="-5">
                <a:solidFill>
                  <a:srgbClr val="084B6E"/>
                </a:solidFill>
              </a:rPr>
              <a:t>Thank's</a:t>
            </a:r>
            <a:r>
              <a:rPr dirty="0" sz="4350" spc="-195">
                <a:solidFill>
                  <a:srgbClr val="084B6E"/>
                </a:solidFill>
              </a:rPr>
              <a:t> </a:t>
            </a:r>
            <a:r>
              <a:rPr dirty="0" sz="4350" spc="35">
                <a:solidFill>
                  <a:srgbClr val="084B6E"/>
                </a:solidFill>
              </a:rPr>
              <a:t>For</a:t>
            </a:r>
            <a:r>
              <a:rPr dirty="0" sz="4350" spc="-190">
                <a:solidFill>
                  <a:srgbClr val="084B6E"/>
                </a:solidFill>
              </a:rPr>
              <a:t> </a:t>
            </a:r>
            <a:r>
              <a:rPr dirty="0" sz="4350" spc="65">
                <a:solidFill>
                  <a:srgbClr val="084B6E"/>
                </a:solidFill>
              </a:rPr>
              <a:t>Watching</a:t>
            </a:r>
            <a:endParaRPr sz="4350"/>
          </a:p>
        </p:txBody>
      </p:sp>
      <p:sp>
        <p:nvSpPr>
          <p:cNvPr id="18" name="object 18"/>
          <p:cNvSpPr txBox="1"/>
          <p:nvPr/>
        </p:nvSpPr>
        <p:spPr>
          <a:xfrm>
            <a:off x="3470640" y="6152529"/>
            <a:ext cx="6807200" cy="2279015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algn="ctr" marL="64135">
              <a:lnSpc>
                <a:spcPct val="100000"/>
              </a:lnSpc>
              <a:spcBef>
                <a:spcPts val="1710"/>
              </a:spcBef>
            </a:pPr>
            <a:r>
              <a:rPr dirty="0" sz="4350" spc="155" b="1">
                <a:solidFill>
                  <a:srgbClr val="084B6E"/>
                </a:solidFill>
                <a:latin typeface="Arial"/>
                <a:cs typeface="Arial"/>
              </a:rPr>
              <a:t>Must</a:t>
            </a:r>
            <a:r>
              <a:rPr dirty="0" sz="4350" spc="-210" b="1">
                <a:solidFill>
                  <a:srgbClr val="084B6E"/>
                </a:solidFill>
                <a:latin typeface="Arial"/>
                <a:cs typeface="Arial"/>
              </a:rPr>
              <a:t> </a:t>
            </a:r>
            <a:r>
              <a:rPr dirty="0" sz="4350" spc="45" b="1">
                <a:solidFill>
                  <a:srgbClr val="084B6E"/>
                </a:solidFill>
                <a:latin typeface="Arial"/>
                <a:cs typeface="Arial"/>
              </a:rPr>
              <a:t>Visit:-</a:t>
            </a:r>
            <a:endParaRPr sz="4350">
              <a:latin typeface="Arial"/>
              <a:cs typeface="Arial"/>
            </a:endParaRPr>
          </a:p>
          <a:p>
            <a:pPr algn="ctr" marL="64135">
              <a:lnSpc>
                <a:spcPct val="100000"/>
              </a:lnSpc>
              <a:spcBef>
                <a:spcPts val="1930"/>
              </a:spcBef>
            </a:pPr>
            <a:r>
              <a:rPr dirty="0" u="heavy" sz="3350" spc="-100">
                <a:solidFill>
                  <a:srgbClr val="084B6E"/>
                </a:solidFill>
                <a:uFill>
                  <a:solidFill>
                    <a:srgbClr val="084B6E"/>
                  </a:solidFill>
                </a:uFill>
                <a:latin typeface="Verdana"/>
                <a:cs typeface="Verdana"/>
                <a:hlinkClick r:id="rId9"/>
              </a:rPr>
              <a:t>htt</a:t>
            </a:r>
            <a:r>
              <a:rPr dirty="0" sz="3350" spc="-100">
                <a:solidFill>
                  <a:srgbClr val="084B6E"/>
                </a:solidFill>
                <a:latin typeface="Verdana"/>
                <a:cs typeface="Verdana"/>
                <a:hlinkClick r:id="rId9"/>
              </a:rPr>
              <a:t>ps://www.printeralign.com/</a:t>
            </a:r>
            <a:endParaRPr sz="3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Sandra Drago</dc:creator>
  <cp:keywords>DAFnAtbSz3I,BAEBd6pKpKU</cp:keywords>
  <dc:title>Blue Professional Modern Business Project Presentation </dc:title>
  <dcterms:created xsi:type="dcterms:W3CDTF">2023-06-27T11:31:32Z</dcterms:created>
  <dcterms:modified xsi:type="dcterms:W3CDTF">2023-06-27T11:31:32Z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2023-06-27T00:00:00Z</vt:filetime>
  </property>
</Properties>
</file>