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FAC52D-18EC-421F-8193-92C203616F97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338172-DC87-4A7B-B583-8A028B764B10}" type="slidenum">
              <a:rPr lang="en-IN" smtClean="0"/>
              <a:t>‹#›</a:t>
            </a:fld>
            <a:endParaRPr lang="en-IN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FAC52D-18EC-421F-8193-92C203616F97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338172-DC87-4A7B-B583-8A028B764B1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FAC52D-18EC-421F-8193-92C203616F97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338172-DC87-4A7B-B583-8A028B764B1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FAC52D-18EC-421F-8193-92C203616F97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338172-DC87-4A7B-B583-8A028B764B1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FAC52D-18EC-421F-8193-92C203616F97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338172-DC87-4A7B-B583-8A028B764B10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FAC52D-18EC-421F-8193-92C203616F97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338172-DC87-4A7B-B583-8A028B764B1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FAC52D-18EC-421F-8193-92C203616F97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338172-DC87-4A7B-B583-8A028B764B1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FAC52D-18EC-421F-8193-92C203616F97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338172-DC87-4A7B-B583-8A028B764B1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FAC52D-18EC-421F-8193-92C203616F97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338172-DC87-4A7B-B583-8A028B764B10}" type="slidenum">
              <a:rPr lang="en-IN" smtClean="0"/>
              <a:t>‹#›</a:t>
            </a:fld>
            <a:endParaRPr lang="en-IN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FAC52D-18EC-421F-8193-92C203616F97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338172-DC87-4A7B-B583-8A028B764B1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FAC52D-18EC-421F-8193-92C203616F97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338172-DC87-4A7B-B583-8A028B764B10}" type="slidenum">
              <a:rPr lang="en-IN" smtClean="0"/>
              <a:t>‹#›</a:t>
            </a:fld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CFAC52D-18EC-421F-8193-92C203616F97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IN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2338172-DC87-4A7B-B583-8A028B764B10}" type="slidenum">
              <a:rPr lang="en-IN" smtClean="0"/>
              <a:t>‹#›</a:t>
            </a:fld>
            <a:endParaRPr lang="en-IN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emeraldshinecleaning.com/service/carpet-cleanin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emeraldshinecleaning.com/service/mattress-cleaning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emeraldshinecleaning.com" TargetMode="External"/><Relationship Id="rId2" Type="http://schemas.openxmlformats.org/officeDocument/2006/relationships/hyperlink" Target="https://www.emeraldshinecleaning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332656"/>
            <a:ext cx="7406640" cy="85135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/>
                <a:latin typeface="Georgia" pitchFamily="18" charset="0"/>
              </a:rPr>
              <a:t>Carpet Cleaning Solution</a:t>
            </a:r>
            <a:endParaRPr lang="en-IN" sz="4000" dirty="0"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5157192"/>
            <a:ext cx="7920880" cy="1440160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  <a:latin typeface="Georgia" pitchFamily="18" charset="0"/>
              </a:rPr>
              <a:t>Revitalize your carpets with our </a:t>
            </a:r>
            <a:r>
              <a:rPr lang="en-US" sz="2400" b="1" u="sng" dirty="0">
                <a:solidFill>
                  <a:schemeClr val="tx1"/>
                </a:solidFill>
                <a:latin typeface="Georgia" pitchFamily="18" charset="0"/>
                <a:hlinkClick r:id="rId2"/>
              </a:rPr>
              <a:t>carpet cleaning solution</a:t>
            </a:r>
            <a:r>
              <a:rPr lang="en-US" sz="2400" dirty="0">
                <a:solidFill>
                  <a:schemeClr val="tx1"/>
                </a:solidFill>
                <a:latin typeface="Georgia" pitchFamily="18" charset="0"/>
              </a:rPr>
              <a:t> at Emerald Shine Cleaning Solutions. We deeply clean and restore carpets to their original beauty.</a:t>
            </a:r>
            <a:endParaRPr lang="en-IN" sz="2400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700808"/>
            <a:ext cx="5472108" cy="3067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7643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260648"/>
            <a:ext cx="7848872" cy="72008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/>
                <a:latin typeface="Georgia" pitchFamily="18" charset="0"/>
              </a:rPr>
              <a:t>House Cleaning NJ</a:t>
            </a:r>
            <a:endParaRPr lang="en-IN" sz="4000" dirty="0"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5301208"/>
            <a:ext cx="7995790" cy="129614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Georgia" pitchFamily="18" charset="0"/>
              </a:rPr>
              <a:t>Are you looking for top-notch house cleaning in NJ? Look no further! We offer top-quality house cleaning services, ensuring a spotless home every time</a:t>
            </a:r>
            <a:r>
              <a:rPr lang="en-US" sz="2400" dirty="0" smtClean="0">
                <a:solidFill>
                  <a:schemeClr val="tx1"/>
                </a:solidFill>
                <a:latin typeface="Georgia" pitchFamily="18" charset="0"/>
              </a:rPr>
              <a:t>.</a:t>
            </a:r>
            <a:endParaRPr lang="en-IN" sz="2400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852" y="1484784"/>
            <a:ext cx="5909508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3589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260648"/>
            <a:ext cx="7406640" cy="70733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/>
                <a:latin typeface="Georgia" pitchFamily="18" charset="0"/>
              </a:rPr>
              <a:t>Mattress Cleaning </a:t>
            </a:r>
            <a:r>
              <a:rPr lang="en-US" sz="4000" b="1" dirty="0" smtClean="0">
                <a:solidFill>
                  <a:schemeClr val="tx1"/>
                </a:solidFill>
                <a:effectLst/>
                <a:latin typeface="Georgia" pitchFamily="18" charset="0"/>
              </a:rPr>
              <a:t>Solution</a:t>
            </a:r>
            <a:endParaRPr lang="en-IN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5157192"/>
            <a:ext cx="7723584" cy="1578936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  <a:latin typeface="Georgia" pitchFamily="18" charset="0"/>
              </a:rPr>
              <a:t>Experience a deep and complete </a:t>
            </a:r>
            <a:r>
              <a:rPr lang="en-US" sz="2400" b="1" u="sng" dirty="0">
                <a:solidFill>
                  <a:schemeClr val="tx1"/>
                </a:solidFill>
                <a:latin typeface="Georgia" pitchFamily="18" charset="0"/>
                <a:hlinkClick r:id="rId2"/>
              </a:rPr>
              <a:t>mattress cleaning solution</a:t>
            </a:r>
            <a:r>
              <a:rPr lang="en-US" sz="2400" dirty="0">
                <a:solidFill>
                  <a:schemeClr val="tx1"/>
                </a:solidFill>
                <a:latin typeface="Georgia" pitchFamily="18" charset="0"/>
              </a:rPr>
              <a:t> with Emerald Shine Cleaning Solutions, promoting a healthier &amp; fresher sleeping environment. Visit us</a:t>
            </a:r>
            <a:r>
              <a:rPr lang="en-US" sz="2400" dirty="0" smtClean="0">
                <a:solidFill>
                  <a:schemeClr val="tx1"/>
                </a:solidFill>
                <a:latin typeface="Georgia" pitchFamily="18" charset="0"/>
              </a:rPr>
              <a:t>!</a:t>
            </a:r>
            <a:endParaRPr lang="en-IN" sz="2400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400" y="1412776"/>
            <a:ext cx="6037976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8552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260648"/>
            <a:ext cx="7406640" cy="77934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/>
                <a:latin typeface="Georgia" pitchFamily="18" charset="0"/>
                <a:cs typeface="Arial" pitchFamily="34" charset="0"/>
              </a:rPr>
              <a:t>Contact Us:-</a:t>
            </a:r>
            <a:endParaRPr lang="en-IN" sz="40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1844824"/>
            <a:ext cx="7704856" cy="489654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Georgia" pitchFamily="18" charset="0"/>
                <a:cs typeface="Calibri" pitchFamily="34" charset="0"/>
              </a:rPr>
              <a:t>Website: </a:t>
            </a:r>
            <a:r>
              <a:rPr lang="en-US" b="1" u="sng" dirty="0" smtClean="0">
                <a:latin typeface="Georgia" pitchFamily="18" charset="0"/>
                <a:cs typeface="Calibri" pitchFamily="34" charset="0"/>
                <a:hlinkClick r:id="rId2"/>
              </a:rPr>
              <a:t>https://www.emeraldshinecleaning.com/</a:t>
            </a:r>
            <a:endParaRPr lang="en-US" b="1" u="sng" dirty="0" smtClean="0">
              <a:latin typeface="Georgia" pitchFamily="18" charset="0"/>
              <a:cs typeface="Calibri" pitchFamily="34" charset="0"/>
            </a:endParaRPr>
          </a:p>
          <a:p>
            <a:pPr algn="ctr"/>
            <a:endParaRPr lang="en-US" b="1" u="sng" dirty="0">
              <a:solidFill>
                <a:schemeClr val="tx1"/>
              </a:solidFill>
              <a:latin typeface="Georgia" pitchFamily="18" charset="0"/>
              <a:cs typeface="Calibri" pitchFamily="34" charset="0"/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  <a:latin typeface="Georgia" pitchFamily="18" charset="0"/>
                <a:cs typeface="Calibri" pitchFamily="34" charset="0"/>
              </a:rPr>
              <a:t>Address</a:t>
            </a:r>
            <a:r>
              <a:rPr lang="en-US" b="1" dirty="0" smtClean="0">
                <a:solidFill>
                  <a:schemeClr val="tx1"/>
                </a:solidFill>
                <a:latin typeface="Georgia" pitchFamily="18" charset="0"/>
                <a:cs typeface="Calibri" pitchFamily="34" charset="0"/>
              </a:rPr>
              <a:t>: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Georgia" pitchFamily="18" charset="0"/>
                <a:cs typeface="Calibri" pitchFamily="34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Georgia" pitchFamily="18" charset="0"/>
                <a:cs typeface="Calibri" pitchFamily="34" charset="0"/>
              </a:rPr>
              <a:t>New Jersey, United </a:t>
            </a:r>
            <a:r>
              <a:rPr lang="en-US" b="1" dirty="0" smtClean="0">
                <a:solidFill>
                  <a:schemeClr val="tx1"/>
                </a:solidFill>
                <a:latin typeface="Georgia" pitchFamily="18" charset="0"/>
                <a:cs typeface="Calibri" pitchFamily="34" charset="0"/>
              </a:rPr>
              <a:t>States</a:t>
            </a:r>
          </a:p>
          <a:p>
            <a:pPr algn="ctr"/>
            <a:endParaRPr lang="en-US" b="1" dirty="0" smtClean="0">
              <a:solidFill>
                <a:schemeClr val="tx1"/>
              </a:solidFill>
              <a:latin typeface="Georgia" pitchFamily="18" charset="0"/>
              <a:cs typeface="Calibri" pitchFamily="34" charset="0"/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Georgia" pitchFamily="18" charset="0"/>
                <a:cs typeface="Calibri" pitchFamily="34" charset="0"/>
              </a:rPr>
              <a:t>Phone </a:t>
            </a:r>
            <a:r>
              <a:rPr lang="en-US" b="1" dirty="0">
                <a:solidFill>
                  <a:schemeClr val="tx1"/>
                </a:solidFill>
                <a:latin typeface="Georgia" pitchFamily="18" charset="0"/>
                <a:cs typeface="Calibri" pitchFamily="34" charset="0"/>
              </a:rPr>
              <a:t>no. : </a:t>
            </a:r>
            <a:endParaRPr lang="en-US" b="1" dirty="0" smtClean="0">
              <a:solidFill>
                <a:schemeClr val="tx1"/>
              </a:solidFill>
              <a:latin typeface="Georgia" pitchFamily="18" charset="0"/>
              <a:cs typeface="Calibri" pitchFamily="34" charset="0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Georgia" pitchFamily="18" charset="0"/>
                <a:cs typeface="Calibri" pitchFamily="34" charset="0"/>
              </a:rPr>
              <a:t>+</a:t>
            </a:r>
            <a:r>
              <a:rPr lang="en-US" dirty="0">
                <a:solidFill>
                  <a:schemeClr val="tx1"/>
                </a:solidFill>
                <a:latin typeface="Georgia" pitchFamily="18" charset="0"/>
                <a:cs typeface="Calibri" pitchFamily="34" charset="0"/>
              </a:rPr>
              <a:t>1 (848) </a:t>
            </a:r>
            <a:r>
              <a:rPr lang="en-US" dirty="0" smtClean="0">
                <a:solidFill>
                  <a:schemeClr val="tx1"/>
                </a:solidFill>
                <a:latin typeface="Georgia" pitchFamily="18" charset="0"/>
                <a:cs typeface="Calibri" pitchFamily="34" charset="0"/>
              </a:rPr>
              <a:t>992-8346</a:t>
            </a:r>
          </a:p>
          <a:p>
            <a:pPr algn="ctr"/>
            <a:endParaRPr lang="en-US" dirty="0">
              <a:solidFill>
                <a:schemeClr val="tx1"/>
              </a:solidFill>
              <a:latin typeface="Georgia" pitchFamily="18" charset="0"/>
              <a:cs typeface="Calibri" pitchFamily="34" charset="0"/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Georgia" pitchFamily="18" charset="0"/>
              </a:rPr>
              <a:t>Email: 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Georgia" pitchFamily="18" charset="0"/>
                <a:cs typeface="Calibri" pitchFamily="34" charset="0"/>
                <a:hlinkClick r:id="rId3"/>
              </a:rPr>
              <a:t>contact@emeraldshinecleaning.com</a:t>
            </a:r>
            <a:endParaRPr lang="en-US" b="1" dirty="0" smtClean="0">
              <a:solidFill>
                <a:schemeClr val="tx1"/>
              </a:solidFill>
              <a:latin typeface="Georgia" pitchFamily="18" charset="0"/>
              <a:cs typeface="Calibri" pitchFamily="34" charset="0"/>
            </a:endParaRPr>
          </a:p>
          <a:p>
            <a:pPr algn="ctr"/>
            <a:endParaRPr lang="en-US" dirty="0" smtClean="0">
              <a:latin typeface="Georgia" pitchFamily="18" charset="0"/>
              <a:cs typeface="Calibri" pitchFamily="34" charset="0"/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Georgia" pitchFamily="18" charset="0"/>
                <a:cs typeface="Calibri" pitchFamily="34" charset="0"/>
              </a:rPr>
              <a:t>About</a:t>
            </a:r>
            <a:r>
              <a:rPr lang="en-US" b="1" dirty="0">
                <a:solidFill>
                  <a:schemeClr val="tx1"/>
                </a:solidFill>
                <a:latin typeface="Georgia" pitchFamily="18" charset="0"/>
                <a:cs typeface="Calibri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Georgia" pitchFamily="18" charset="0"/>
                <a:cs typeface="Calibri" pitchFamily="34" charset="0"/>
              </a:rPr>
              <a:t>Emerald Shine Cleaning Solutions offers top-quality, </a:t>
            </a:r>
            <a:r>
              <a:rPr lang="en-US" dirty="0" smtClean="0">
                <a:solidFill>
                  <a:schemeClr val="tx1"/>
                </a:solidFill>
                <a:latin typeface="Georgia" pitchFamily="18" charset="0"/>
                <a:cs typeface="Calibri" pitchFamily="34" charset="0"/>
              </a:rPr>
              <a:t>eco-friendly cleaning services. We serve corporate, office, industrial, and residential clients, focusing on professional, reliable, and cost-effective solutions throughout New Jersey.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289" y="24606"/>
            <a:ext cx="1440160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13374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123</TotalTime>
  <Words>155</Words>
  <Application>Microsoft Office PowerPoint</Application>
  <PresentationFormat>On-screen Show (4:3)</PresentationFormat>
  <Paragraphs>19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Solstice</vt:lpstr>
      <vt:lpstr>Carpet Cleaning Solution</vt:lpstr>
      <vt:lpstr>House Cleaning NJ</vt:lpstr>
      <vt:lpstr>Mattress Cleaning Solution</vt:lpstr>
      <vt:lpstr>Contact Us:-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Carpet Cleaning</dc:title>
  <dc:creator>HP</dc:creator>
  <cp:lastModifiedBy>HP</cp:lastModifiedBy>
  <cp:revision>10</cp:revision>
  <dcterms:created xsi:type="dcterms:W3CDTF">2024-07-31T06:39:38Z</dcterms:created>
  <dcterms:modified xsi:type="dcterms:W3CDTF">2024-08-12T06:25:32Z</dcterms:modified>
</cp:coreProperties>
</file>