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CFAC52D-18EC-421F-8193-92C203616F97}" type="datetimeFigureOut">
              <a:rPr lang="en-IN" smtClean="0"/>
              <a:t>12-08-2024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2338172-DC87-4A7B-B583-8A028B764B10}" type="slidenum">
              <a:rPr lang="en-IN" smtClean="0"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emeraldshinecleaning.com/service/carpet-cleanin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meraldshinecleaning.com/service/mattress-cleanin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emeraldshinecleaning.com" TargetMode="External"/><Relationship Id="rId2" Type="http://schemas.openxmlformats.org/officeDocument/2006/relationships/hyperlink" Target="https://www.emeraldshinecleaning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332656"/>
            <a:ext cx="7406640" cy="85135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/>
                <a:latin typeface="Georgia" pitchFamily="18" charset="0"/>
              </a:rPr>
              <a:t>Carpet Cleaning Solution</a:t>
            </a:r>
            <a:endParaRPr lang="en-IN" sz="4000" dirty="0"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5157192"/>
            <a:ext cx="7920880" cy="144016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Revitalize your carpets with our </a:t>
            </a:r>
            <a:r>
              <a:rPr lang="en-US" sz="2400" b="1" u="sng" dirty="0">
                <a:solidFill>
                  <a:schemeClr val="tx1"/>
                </a:solidFill>
                <a:latin typeface="Georgia" pitchFamily="18" charset="0"/>
                <a:hlinkClick r:id="rId2"/>
              </a:rPr>
              <a:t>carpet cleaning solution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 at Emerald Shine Cleaning Solutions. We deeply clean and restore carpets to their original beauty.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00808"/>
            <a:ext cx="5472108" cy="3067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64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848872" cy="72008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/>
                <a:latin typeface="Georgia" pitchFamily="18" charset="0"/>
              </a:rPr>
              <a:t>House Cleaning NJ</a:t>
            </a:r>
            <a:endParaRPr lang="en-IN" sz="4000" dirty="0"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5301208"/>
            <a:ext cx="7995790" cy="1296144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Are you looking for top-notch house cleaning in NJ? Look no further! We offer top-quality house cleaning services, ensuring a spotless home every time</a:t>
            </a:r>
            <a:r>
              <a:rPr lang="en-US" sz="2400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852" y="1484784"/>
            <a:ext cx="590950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358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70733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/>
                <a:latin typeface="Georgia" pitchFamily="18" charset="0"/>
              </a:rPr>
              <a:t>Mattress Cleaning </a:t>
            </a:r>
            <a:r>
              <a:rPr lang="en-US" sz="4000" b="1" dirty="0" smtClean="0">
                <a:solidFill>
                  <a:schemeClr val="tx1"/>
                </a:solidFill>
                <a:effectLst/>
                <a:latin typeface="Georgia" pitchFamily="18" charset="0"/>
              </a:rPr>
              <a:t>Solution</a:t>
            </a:r>
            <a:endParaRPr lang="en-IN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5157192"/>
            <a:ext cx="7723584" cy="1578936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Experience a deep and complete </a:t>
            </a:r>
            <a:r>
              <a:rPr lang="en-US" sz="2400" b="1" u="sng" dirty="0">
                <a:solidFill>
                  <a:schemeClr val="tx1"/>
                </a:solidFill>
                <a:latin typeface="Georgia" pitchFamily="18" charset="0"/>
                <a:hlinkClick r:id="rId2"/>
              </a:rPr>
              <a:t>mattress cleaning solution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 with Emerald Shine Cleaning Solutions, promoting a healthier &amp; fresher sleeping environment. Visit us</a:t>
            </a:r>
            <a:r>
              <a:rPr lang="en-US" sz="2400" dirty="0" smtClean="0">
                <a:solidFill>
                  <a:schemeClr val="tx1"/>
                </a:solidFill>
                <a:latin typeface="Georgia" pitchFamily="18" charset="0"/>
              </a:rPr>
              <a:t>!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400" y="1412776"/>
            <a:ext cx="603797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855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7406640" cy="7793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/>
                <a:latin typeface="Georgia" pitchFamily="18" charset="0"/>
                <a:cs typeface="Arial" pitchFamily="34" charset="0"/>
              </a:rPr>
              <a:t>Contact Us:-</a:t>
            </a:r>
            <a:endParaRPr lang="en-IN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1844824"/>
            <a:ext cx="7704856" cy="489654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Website: </a:t>
            </a:r>
            <a:r>
              <a:rPr lang="en-US" b="1" u="sng" dirty="0" smtClean="0">
                <a:latin typeface="Georgia" pitchFamily="18" charset="0"/>
                <a:cs typeface="Calibri" pitchFamily="34" charset="0"/>
                <a:hlinkClick r:id="rId2"/>
              </a:rPr>
              <a:t>https://www.emeraldshinecleaning.com/</a:t>
            </a:r>
            <a:endParaRPr lang="en-US" b="1" u="sng" dirty="0" smtClean="0">
              <a:latin typeface="Georgia" pitchFamily="18" charset="0"/>
              <a:cs typeface="Calibri" pitchFamily="34" charset="0"/>
            </a:endParaRPr>
          </a:p>
          <a:p>
            <a:pPr algn="ctr"/>
            <a:endParaRPr lang="en-US" b="1" u="sng" dirty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Address</a:t>
            </a:r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: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New Jersey, United </a:t>
            </a:r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States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Phone </a:t>
            </a:r>
            <a:r>
              <a:rPr lang="en-US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no. : </a:t>
            </a:r>
            <a:endParaRPr lang="en-US" b="1" dirty="0" smtClean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+</a:t>
            </a:r>
            <a:r>
              <a:rPr lang="en-US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1 (848) </a:t>
            </a:r>
            <a:r>
              <a:rPr lang="en-US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992-8346</a:t>
            </a:r>
          </a:p>
          <a:p>
            <a:pPr algn="ctr"/>
            <a:endParaRPr lang="en-US" dirty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Georgia" pitchFamily="18" charset="0"/>
              </a:rPr>
              <a:t>Email: 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  <a:hlinkClick r:id="rId3"/>
              </a:rPr>
              <a:t>contact@emeraldshinecleaning.com</a:t>
            </a:r>
            <a:endParaRPr lang="en-US" b="1" dirty="0" smtClean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endParaRPr lang="en-US" dirty="0" smtClean="0"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About</a:t>
            </a:r>
            <a:r>
              <a:rPr lang="en-US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Emerald Shine Cleaning Solutions offers top-quality, </a:t>
            </a:r>
            <a:r>
              <a:rPr lang="en-US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eco-friendly cleaning services. We serve corporate, office, industrial, and residential clients, focusing on professional, reliable, and cost-effective solutions throughout New Jersey.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289" y="24606"/>
            <a:ext cx="1440160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1337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123</TotalTime>
  <Words>155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Solstice</vt:lpstr>
      <vt:lpstr>Carpet Cleaning Solution</vt:lpstr>
      <vt:lpstr>House Cleaning NJ</vt:lpstr>
      <vt:lpstr>Mattress Cleaning Solution</vt:lpstr>
      <vt:lpstr>Contact Us:-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Carpet Cleaning</dc:title>
  <dc:creator>HP</dc:creator>
  <cp:lastModifiedBy>HP</cp:lastModifiedBy>
  <cp:revision>10</cp:revision>
  <dcterms:created xsi:type="dcterms:W3CDTF">2024-07-31T06:39:38Z</dcterms:created>
  <dcterms:modified xsi:type="dcterms:W3CDTF">2024-08-12T06:25:32Z</dcterms:modified>
</cp:coreProperties>
</file>