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x="18288000" cy="10287000"/>
  <p:notesSz cx="6858000" cy="9144000"/>
  <p:embeddedFontLst>
    <p:embeddedFont>
      <p:font typeface="Canva Sans Bold" charset="1" panose="020B0803030501040103"/>
      <p:regular r:id="rId23"/>
    </p:embeddedFont>
    <p:embeddedFont>
      <p:font typeface="Canva Sans" charset="1" panose="020B0503030501040103"/>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fonts/font23.fntdata" Type="http://schemas.openxmlformats.org/officeDocument/2006/relationships/font"/><Relationship Id="rId24" Target="fonts/font24.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16624" t="0" r="-16624"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906427"/>
            <a:ext cx="18288000" cy="43759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How a Strategic Website Design and Development Company Can Help You Achieve Your Business Goals and Boost ROI</a:t>
            </a:r>
          </a:p>
          <a:p>
            <a:pPr algn="ctr">
              <a:lnSpc>
                <a:spcPts val="4373"/>
              </a:lnSpc>
              <a:spcBef>
                <a:spcPct val="0"/>
              </a:spcBef>
            </a:pPr>
            <a:r>
              <a:rPr lang="en-US" sz="2733">
                <a:solidFill>
                  <a:srgbClr val="000000"/>
                </a:solidFill>
                <a:latin typeface="Canva Sans"/>
                <a:ea typeface="Canva Sans"/>
                <a:cs typeface="Canva Sans"/>
                <a:sym typeface="Canva Sans"/>
              </a:rPr>
              <a:t>In the digital age, your website is often the first interaction potential customers have with your brand. It's not just a tool for information; it’s a critical driver of business success. Partnering with a strategic website design and development company can provide the expertise and support needed to turn your website into a powerful asset that aligns with your business goals and boosts your return on investment (ROI). Here's how:</a:t>
            </a:r>
          </a:p>
          <a:p>
            <a:pPr algn="ctr">
              <a:lnSpc>
                <a:spcPts val="4373"/>
              </a:lnSpc>
              <a:spcBef>
                <a:spcPct val="0"/>
              </a:spcBef>
            </a:pPr>
            <a:r>
              <a:rPr lang="en-US" sz="2733">
                <a:solidFill>
                  <a:srgbClr val="000000"/>
                </a:solidFill>
                <a:latin typeface="Canva Sans"/>
                <a:ea typeface="Canva Sans"/>
                <a:cs typeface="Canva Sans"/>
                <a:sym typeface="Canva Sans"/>
              </a:rPr>
              <a:t>1. Aligning Your Website with Business Goals</a:t>
            </a:r>
          </a:p>
          <a:p>
            <a:pPr algn="ctr">
              <a:lnSpc>
                <a:spcPts val="4373"/>
              </a:lnSpc>
              <a:spcBef>
                <a:spcPct val="0"/>
              </a:spcBef>
            </a:pPr>
            <a:r>
              <a:rPr lang="en-US" sz="2733">
                <a:solidFill>
                  <a:srgbClr val="000000"/>
                </a:solidFill>
                <a:latin typeface="Canva Sans"/>
                <a:ea typeface="Canva Sans"/>
                <a:cs typeface="Canva Sans"/>
                <a:sym typeface="Canva Sans"/>
              </a:rPr>
              <a:t>A strategic web design company doesn't just focus on aesthetics.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590712"/>
            <a:ext cx="18288000" cy="43759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They take the time to understand your business objectives, target audience, and market trends. By aligning the website’s design, functionality, and content with these goals, they ensure that your website is designed to achieve specific outcomes—whether that’s increasing sales, generating leads, or improving customer engagement.</a:t>
            </a:r>
          </a:p>
          <a:p>
            <a:pPr algn="ctr">
              <a:lnSpc>
                <a:spcPts val="4373"/>
              </a:lnSpc>
              <a:spcBef>
                <a:spcPct val="0"/>
              </a:spcBef>
            </a:pPr>
            <a:r>
              <a:rPr lang="en-US" sz="2733">
                <a:solidFill>
                  <a:srgbClr val="000000"/>
                </a:solidFill>
                <a:latin typeface="Canva Sans"/>
                <a:ea typeface="Canva Sans"/>
                <a:cs typeface="Canva Sans"/>
                <a:sym typeface="Canva Sans"/>
              </a:rPr>
              <a:t>2. Optimizing User Experience (UX)</a:t>
            </a:r>
          </a:p>
          <a:p>
            <a:pPr algn="ctr">
              <a:lnSpc>
                <a:spcPts val="4373"/>
              </a:lnSpc>
              <a:spcBef>
                <a:spcPct val="0"/>
              </a:spcBef>
            </a:pPr>
            <a:r>
              <a:rPr lang="en-US" sz="2733">
                <a:solidFill>
                  <a:srgbClr val="000000"/>
                </a:solidFill>
                <a:latin typeface="Canva Sans"/>
                <a:ea typeface="Canva Sans"/>
                <a:cs typeface="Canva Sans"/>
                <a:sym typeface="Canva Sans"/>
              </a:rPr>
              <a:t>A website that’s easy to navigate and provides a seamless user experience encourages visitors to stay longer and interact with your content. A skilled design and development team focuses on creating a site that’s intuitive, fast, and mobile-friendly, which increases user satisfaction and reduces bounce rates.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064284"/>
            <a:ext cx="18288000" cy="43759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This improved UX can lead to higher conversion rates and ultimately drive more revenue.</a:t>
            </a:r>
          </a:p>
          <a:p>
            <a:pPr algn="ctr">
              <a:lnSpc>
                <a:spcPts val="4373"/>
              </a:lnSpc>
              <a:spcBef>
                <a:spcPct val="0"/>
              </a:spcBef>
            </a:pPr>
            <a:r>
              <a:rPr lang="en-US" sz="2733">
                <a:solidFill>
                  <a:srgbClr val="000000"/>
                </a:solidFill>
                <a:latin typeface="Canva Sans"/>
                <a:ea typeface="Canva Sans"/>
                <a:cs typeface="Canva Sans"/>
                <a:sym typeface="Canva Sans"/>
              </a:rPr>
              <a:t>3. Driving Traffic Through SEO</a:t>
            </a:r>
          </a:p>
          <a:p>
            <a:pPr algn="ctr">
              <a:lnSpc>
                <a:spcPts val="4373"/>
              </a:lnSpc>
              <a:spcBef>
                <a:spcPct val="0"/>
              </a:spcBef>
            </a:pPr>
            <a:r>
              <a:rPr lang="en-US" sz="2733">
                <a:solidFill>
                  <a:srgbClr val="000000"/>
                </a:solidFill>
                <a:latin typeface="Canva Sans"/>
                <a:ea typeface="Canva Sans"/>
                <a:cs typeface="Canva Sans"/>
                <a:sym typeface="Canva Sans"/>
              </a:rPr>
              <a:t>A great-looking website won’t get far if it’s not discoverable. Experienced website design companies build your site with SEO in mind, ensuring it’s optimized for search engines. They focus on elements like keyword-rich content, site structure, and fast loading speeds, which can improve your rankings and bring more organic traffic to your site—directly contributing to your business growth and ROI.</a:t>
            </a:r>
          </a:p>
          <a:p>
            <a:pPr algn="ctr">
              <a:lnSpc>
                <a:spcPts val="4373"/>
              </a:lnSpc>
              <a:spcBef>
                <a:spcPct val="0"/>
              </a:spcBef>
            </a:pPr>
            <a:r>
              <a:rPr lang="en-US" sz="2733">
                <a:solidFill>
                  <a:srgbClr val="000000"/>
                </a:solidFill>
                <a:latin typeface="Canva Sans"/>
                <a:ea typeface="Canva Sans"/>
                <a:cs typeface="Canva Sans"/>
                <a:sym typeface="Canva Sans"/>
              </a:rPr>
              <a:t>4. Incorporating Conversion Optimization Strategies</a:t>
            </a:r>
          </a:p>
          <a:p>
            <a:pPr algn="ctr">
              <a:lnSpc>
                <a:spcPts val="4373"/>
              </a:lnSpc>
              <a:spcBef>
                <a:spcPct val="0"/>
              </a:spcBef>
            </a:pPr>
            <a:r>
              <a:rPr lang="en-US" sz="2733">
                <a:solidFill>
                  <a:srgbClr val="000000"/>
                </a:solidFill>
                <a:latin typeface="Canva Sans"/>
                <a:ea typeface="Canva Sans"/>
                <a:cs typeface="Canva Sans"/>
                <a:sym typeface="Canva Sans"/>
              </a:rPr>
              <a:t>Strategic web design isn’t just about attracting visitors; it’s about turning those visitors into customers.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959046"/>
            <a:ext cx="18288000" cy="43759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 skilled development company will incorporate conversion optimization strategies, such as clear calls-to-action (CTAs), user-friendly forms, and persuasive content that guide visitors toward taking desired actions, whether that’s making a purchase, signing up for a newsletter, or contacting your sales team.</a:t>
            </a:r>
          </a:p>
          <a:p>
            <a:pPr algn="ctr">
              <a:lnSpc>
                <a:spcPts val="4373"/>
              </a:lnSpc>
              <a:spcBef>
                <a:spcPct val="0"/>
              </a:spcBef>
            </a:pPr>
            <a:r>
              <a:rPr lang="en-US" sz="2733">
                <a:solidFill>
                  <a:srgbClr val="000000"/>
                </a:solidFill>
                <a:latin typeface="Canva Sans"/>
                <a:ea typeface="Canva Sans"/>
                <a:cs typeface="Canva Sans"/>
                <a:sym typeface="Canva Sans"/>
              </a:rPr>
              <a:t>5. Scalability and Long-Term Growth</a:t>
            </a:r>
          </a:p>
          <a:p>
            <a:pPr algn="ctr">
              <a:lnSpc>
                <a:spcPts val="4373"/>
              </a:lnSpc>
              <a:spcBef>
                <a:spcPct val="0"/>
              </a:spcBef>
            </a:pPr>
            <a:r>
              <a:rPr lang="en-US" sz="2733">
                <a:solidFill>
                  <a:srgbClr val="000000"/>
                </a:solidFill>
                <a:latin typeface="Canva Sans"/>
                <a:ea typeface="Canva Sans"/>
                <a:cs typeface="Canva Sans"/>
                <a:sym typeface="Canva Sans"/>
              </a:rPr>
              <a:t>A website that’s built with scalability in mind allows for easy updates and growth. As your business expands, your website can evolve with it, adding new features, products, or services without the need for a complete redesign. This flexibility saves you money in the long run and ensures your website can adapt as your business grows.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407392"/>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6. Tracking and Analytics</a:t>
            </a:r>
          </a:p>
          <a:p>
            <a:pPr algn="ctr">
              <a:lnSpc>
                <a:spcPts val="4373"/>
              </a:lnSpc>
              <a:spcBef>
                <a:spcPct val="0"/>
              </a:spcBef>
            </a:pPr>
            <a:r>
              <a:rPr lang="en-US" sz="2733">
                <a:solidFill>
                  <a:srgbClr val="000000"/>
                </a:solidFill>
                <a:latin typeface="Canva Sans"/>
                <a:ea typeface="Canva Sans"/>
                <a:cs typeface="Canva Sans"/>
                <a:sym typeface="Canva Sans"/>
              </a:rPr>
              <a:t>A strategic website design company can integrate analytics tools that track important metrics like user behavior, conversion rates, and traffic sources. With this data, you can make informed decisions about future marketing strategies, content creation, and site improvements. Understanding how your website contributes to your ROI allows you to refine and optimize your approach for maximum impact.</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6044231"/>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Partnering with a strategic website design and development company is a smart investment for businesses looking to grow and achieve their goals. By aligning your website with your business objectives, optimizing user experience, and incorporating effective conversion strategies, a professional team can help you boost ROI and ensure long-term success. A well-designed website isn’t just a cost—it’s a growth tool that can pay dividends for your business.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41937"/>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238843" y="7446105"/>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49184" t="0" r="-49184" b="0"/>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119561" y="263095"/>
            <a:ext cx="14360846" cy="7637291"/>
          </a:xfrm>
          <a:custGeom>
            <a:avLst/>
            <a:gdLst/>
            <a:ahLst/>
            <a:cxnLst/>
            <a:rect r="r" b="b" t="t" l="l"/>
            <a:pathLst>
              <a:path h="7637291" w="14360846">
                <a:moveTo>
                  <a:pt x="0" y="0"/>
                </a:moveTo>
                <a:lnTo>
                  <a:pt x="14360846" y="0"/>
                </a:lnTo>
                <a:lnTo>
                  <a:pt x="14360846" y="7637292"/>
                </a:lnTo>
                <a:lnTo>
                  <a:pt x="0" y="7637292"/>
                </a:lnTo>
                <a:lnTo>
                  <a:pt x="0" y="0"/>
                </a:lnTo>
                <a:close/>
              </a:path>
            </a:pathLst>
          </a:custGeom>
          <a:blipFill>
            <a:blip r:embed="rId2"/>
            <a:stretch>
              <a:fillRect l="-958" t="-7232" r="-423" b="0"/>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The Top Benefits of Working with Experienced Website Design and Development Companies for Seamless Online Solutions</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76550" y="336216"/>
            <a:ext cx="14503234" cy="7746592"/>
          </a:xfrm>
          <a:custGeom>
            <a:avLst/>
            <a:gdLst/>
            <a:ahLst/>
            <a:cxnLst/>
            <a:rect r="r" b="b" t="t" l="l"/>
            <a:pathLst>
              <a:path h="7746592" w="14503234">
                <a:moveTo>
                  <a:pt x="0" y="0"/>
                </a:moveTo>
                <a:lnTo>
                  <a:pt x="14503234" y="0"/>
                </a:lnTo>
                <a:lnTo>
                  <a:pt x="14503234" y="7746592"/>
                </a:lnTo>
                <a:lnTo>
                  <a:pt x="0" y="7746592"/>
                </a:lnTo>
                <a:lnTo>
                  <a:pt x="0" y="0"/>
                </a:lnTo>
                <a:close/>
              </a:path>
            </a:pathLst>
          </a:custGeom>
          <a:blipFill>
            <a:blip r:embed="rId2"/>
            <a:stretch>
              <a:fillRect l="0" t="-30057" r="-725" b="-11377"/>
            </a:stretch>
          </a:blipFill>
        </p:spPr>
      </p:sp>
      <p:sp>
        <p:nvSpPr>
          <p:cNvPr name="TextBox 3" id="3"/>
          <p:cNvSpPr txBox="true"/>
          <p:nvPr/>
        </p:nvSpPr>
        <p:spPr>
          <a:xfrm rot="0">
            <a:off x="0" y="8907330"/>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digital-first world, a high-quality website is essential for any business.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50138" y="318188"/>
            <a:ext cx="14529748" cy="7756337"/>
          </a:xfrm>
          <a:custGeom>
            <a:avLst/>
            <a:gdLst/>
            <a:ahLst/>
            <a:cxnLst/>
            <a:rect r="r" b="b" t="t" l="l"/>
            <a:pathLst>
              <a:path h="7756337" w="14529748">
                <a:moveTo>
                  <a:pt x="0" y="0"/>
                </a:moveTo>
                <a:lnTo>
                  <a:pt x="14529748" y="0"/>
                </a:lnTo>
                <a:lnTo>
                  <a:pt x="14529748" y="7756338"/>
                </a:lnTo>
                <a:lnTo>
                  <a:pt x="0" y="7756338"/>
                </a:lnTo>
                <a:lnTo>
                  <a:pt x="0" y="0"/>
                </a:lnTo>
                <a:close/>
              </a:path>
            </a:pathLst>
          </a:custGeom>
          <a:blipFill>
            <a:blip r:embed="rId2"/>
            <a:stretch>
              <a:fillRect l="0" t="-37676" r="0" b="-19359"/>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Whether you're launching a new brand or revamping an existing site, working with an experienced website design and development company offers numerous advantages.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56292" y="304084"/>
            <a:ext cx="14491131" cy="7600379"/>
          </a:xfrm>
          <a:custGeom>
            <a:avLst/>
            <a:gdLst/>
            <a:ahLst/>
            <a:cxnLst/>
            <a:rect r="r" b="b" t="t" l="l"/>
            <a:pathLst>
              <a:path h="7600379" w="14491131">
                <a:moveTo>
                  <a:pt x="0" y="0"/>
                </a:moveTo>
                <a:lnTo>
                  <a:pt x="14491130" y="0"/>
                </a:lnTo>
                <a:lnTo>
                  <a:pt x="14491130" y="7600379"/>
                </a:lnTo>
                <a:lnTo>
                  <a:pt x="0" y="7600379"/>
                </a:lnTo>
                <a:lnTo>
                  <a:pt x="0" y="0"/>
                </a:lnTo>
                <a:close/>
              </a:path>
            </a:pathLst>
          </a:custGeom>
          <a:blipFill>
            <a:blip r:embed="rId2"/>
            <a:stretch>
              <a:fillRect l="0" t="-51612" r="0" b="-24958"/>
            </a:stretch>
          </a:blipFill>
        </p:spPr>
      </p:sp>
      <p:sp>
        <p:nvSpPr>
          <p:cNvPr name="TextBox 3" id="3"/>
          <p:cNvSpPr txBox="true"/>
          <p:nvPr/>
        </p:nvSpPr>
        <p:spPr>
          <a:xfrm rot="0">
            <a:off x="316822" y="8826309"/>
            <a:ext cx="17971178"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Here’s why you should consider partnering with professionals for a seamless online experience.</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117141"/>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1. Expert Knowledge and Best Practices</a:t>
            </a:r>
          </a:p>
          <a:p>
            <a:pPr algn="ctr">
              <a:lnSpc>
                <a:spcPts val="4373"/>
              </a:lnSpc>
              <a:spcBef>
                <a:spcPct val="0"/>
              </a:spcBef>
            </a:pPr>
            <a:r>
              <a:rPr lang="en-US" sz="2733">
                <a:solidFill>
                  <a:srgbClr val="000000"/>
                </a:solidFill>
                <a:latin typeface="Canva Sans"/>
                <a:ea typeface="Canva Sans"/>
                <a:cs typeface="Canva Sans"/>
                <a:sym typeface="Canva Sans"/>
              </a:rPr>
              <a:t>Experienced website design and development companies bring a wealth of knowledge, ensuring your site follows the latest design trends, development practices, and SEO strategies. Their expertise helps optimize your website for both users and search engines, boosting your online visibility.</a:t>
            </a:r>
          </a:p>
          <a:p>
            <a:pPr algn="ctr">
              <a:lnSpc>
                <a:spcPts val="4373"/>
              </a:lnSpc>
              <a:spcBef>
                <a:spcPct val="0"/>
              </a:spcBef>
            </a:pPr>
            <a:r>
              <a:rPr lang="en-US" sz="2733">
                <a:solidFill>
                  <a:srgbClr val="000000"/>
                </a:solidFill>
                <a:latin typeface="Canva Sans"/>
                <a:ea typeface="Canva Sans"/>
                <a:cs typeface="Canva Sans"/>
                <a:sym typeface="Canva Sans"/>
              </a:rPr>
              <a:t>2. Tailored Solutions</a:t>
            </a:r>
          </a:p>
          <a:p>
            <a:pPr algn="ctr">
              <a:lnSpc>
                <a:spcPts val="4373"/>
              </a:lnSpc>
              <a:spcBef>
                <a:spcPct val="0"/>
              </a:spcBef>
            </a:pPr>
            <a:r>
              <a:rPr lang="en-US" sz="2733">
                <a:solidFill>
                  <a:srgbClr val="000000"/>
                </a:solidFill>
                <a:latin typeface="Canva Sans"/>
                <a:ea typeface="Canva Sans"/>
                <a:cs typeface="Canva Sans"/>
                <a:sym typeface="Canva Sans"/>
              </a:rPr>
              <a:t>Every business has unique needs. A professional web development team takes the time to understand your goals and creates a custom website that aligns with your brand, offers a personalized user experience, and serves your specific business objectives.</a:t>
            </a:r>
          </a:p>
          <a:p>
            <a:pPr algn="ctr">
              <a:lnSpc>
                <a:spcPts val="4373"/>
              </a:lnSpc>
              <a:spcBef>
                <a:spcPct val="0"/>
              </a:spcBef>
            </a:pPr>
            <a:r>
              <a:rPr lang="en-US" sz="2733">
                <a:solidFill>
                  <a:srgbClr val="000000"/>
                </a:solidFill>
                <a:latin typeface="Canva Sans"/>
                <a:ea typeface="Canva Sans"/>
                <a:cs typeface="Canva Sans"/>
                <a:sym typeface="Canva Sans"/>
              </a:rPr>
              <a:t>3. Mobile-Friendly and Responsive Design</a:t>
            </a:r>
          </a:p>
          <a:p>
            <a:pPr algn="ctr">
              <a:lnSpc>
                <a:spcPts val="4373"/>
              </a:lnSpc>
              <a:spcBef>
                <a:spcPct val="0"/>
              </a:spcBef>
            </a:pPr>
            <a:r>
              <a:rPr lang="en-US" sz="2733">
                <a:solidFill>
                  <a:srgbClr val="000000"/>
                </a:solidFill>
                <a:latin typeface="Canva Sans"/>
                <a:ea typeface="Canva Sans"/>
                <a:cs typeface="Canva Sans"/>
                <a:sym typeface="Canva Sans"/>
              </a:rPr>
              <a:t>With a significant portion of web traffic coming from mobile devices, having a mobile-friendly site is a must.</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169760"/>
            <a:ext cx="18288000" cy="38235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 Experienced developers ensure that your website is fully responsive, providing an excellent user experience across desktops, tablets, and smartphones.</a:t>
            </a:r>
          </a:p>
          <a:p>
            <a:pPr algn="ctr">
              <a:lnSpc>
                <a:spcPts val="4373"/>
              </a:lnSpc>
              <a:spcBef>
                <a:spcPct val="0"/>
              </a:spcBef>
            </a:pPr>
            <a:r>
              <a:rPr lang="en-US" sz="2733">
                <a:solidFill>
                  <a:srgbClr val="000000"/>
                </a:solidFill>
                <a:latin typeface="Canva Sans"/>
                <a:ea typeface="Canva Sans"/>
                <a:cs typeface="Canva Sans"/>
                <a:sym typeface="Canva Sans"/>
              </a:rPr>
              <a:t>4. Scalability and Flexibility</a:t>
            </a:r>
          </a:p>
          <a:p>
            <a:pPr algn="ctr">
              <a:lnSpc>
                <a:spcPts val="4373"/>
              </a:lnSpc>
              <a:spcBef>
                <a:spcPct val="0"/>
              </a:spcBef>
            </a:pPr>
            <a:r>
              <a:rPr lang="en-US" sz="2733">
                <a:solidFill>
                  <a:srgbClr val="000000"/>
                </a:solidFill>
                <a:latin typeface="Canva Sans"/>
                <a:ea typeface="Canva Sans"/>
                <a:cs typeface="Canva Sans"/>
                <a:sym typeface="Canva Sans"/>
              </a:rPr>
              <a:t>As your business grows, so will your website’s requirements. Professional development companies build websites with scalability in mind, allowing for easy updates, new features, and expansions as your needs evolve without major overhauls.</a:t>
            </a:r>
          </a:p>
          <a:p>
            <a:pPr algn="ctr">
              <a:lnSpc>
                <a:spcPts val="4373"/>
              </a:lnSpc>
              <a:spcBef>
                <a:spcPct val="0"/>
              </a:spcBef>
            </a:pPr>
            <a:r>
              <a:rPr lang="en-US" sz="2733">
                <a:solidFill>
                  <a:srgbClr val="000000"/>
                </a:solidFill>
                <a:latin typeface="Canva Sans"/>
                <a:ea typeface="Canva Sans"/>
                <a:cs typeface="Canva Sans"/>
                <a:sym typeface="Canva Sans"/>
              </a:rPr>
              <a:t>5. Ongoing Support and Maintenance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564403"/>
            <a:ext cx="18288000" cy="43759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 good website doesn’t end at launch. With ongoing support and maintenance from a professional team, you ensure your website remains secure, updated, and optimized for performance, reducing the risk of issues down the line.</a:t>
            </a:r>
          </a:p>
          <a:p>
            <a:pPr algn="ctr">
              <a:lnSpc>
                <a:spcPts val="4373"/>
              </a:lnSpc>
              <a:spcBef>
                <a:spcPct val="0"/>
              </a:spcBef>
            </a:pPr>
            <a:r>
              <a:rPr lang="en-US" sz="2733">
                <a:solidFill>
                  <a:srgbClr val="000000"/>
                </a:solidFill>
                <a:latin typeface="Canva Sans"/>
                <a:ea typeface="Canva Sans"/>
                <a:cs typeface="Canva Sans"/>
                <a:sym typeface="Canva Sans"/>
              </a:rPr>
              <a:t>6. Improved Security</a:t>
            </a:r>
          </a:p>
          <a:p>
            <a:pPr algn="ctr">
              <a:lnSpc>
                <a:spcPts val="4373"/>
              </a:lnSpc>
              <a:spcBef>
                <a:spcPct val="0"/>
              </a:spcBef>
            </a:pPr>
            <a:r>
              <a:rPr lang="en-US" sz="2733">
                <a:solidFill>
                  <a:srgbClr val="000000"/>
                </a:solidFill>
                <a:latin typeface="Canva Sans"/>
                <a:ea typeface="Canva Sans"/>
                <a:cs typeface="Canva Sans"/>
                <a:sym typeface="Canva Sans"/>
              </a:rPr>
              <a:t>Security is crucial for any business with an online presence. Experienced design and development teams ensure that your website is secure, protecting customer data and safeguarding against potential cyber threats.</a:t>
            </a:r>
          </a:p>
          <a:p>
            <a:pPr algn="ctr">
              <a:lnSpc>
                <a:spcPts val="4373"/>
              </a:lnSpc>
              <a:spcBef>
                <a:spcPct val="0"/>
              </a:spcBef>
            </a:pPr>
            <a:r>
              <a:rPr lang="en-US" sz="2733">
                <a:solidFill>
                  <a:srgbClr val="000000"/>
                </a:solidFill>
                <a:latin typeface="Canva Sans"/>
                <a:ea typeface="Canva Sans"/>
                <a:cs typeface="Canva Sans"/>
                <a:sym typeface="Canva Sans"/>
              </a:rPr>
              <a:t>7. Time and Cost Efficiency</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960268"/>
            <a:ext cx="18288000" cy="43759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While it may seem like an investment upfront, working with a professional web development company saves time and money in the long run. A well-built website reduces the need for constant fixes, boosts conversion rates, and offers a better ROI overall.</a:t>
            </a:r>
          </a:p>
          <a:p>
            <a:pPr algn="ctr">
              <a:lnSpc>
                <a:spcPts val="4373"/>
              </a:lnSpc>
              <a:spcBef>
                <a:spcPct val="0"/>
              </a:spcBef>
            </a:pPr>
            <a:r>
              <a:rPr lang="en-US" sz="2733">
                <a:solidFill>
                  <a:srgbClr val="000000"/>
                </a:solidFill>
                <a:latin typeface="Canva Sans"/>
                <a:ea typeface="Canva Sans"/>
                <a:cs typeface="Canva Sans"/>
                <a:sym typeface="Canva Sans"/>
              </a:rPr>
              <a:t>Conclusion</a:t>
            </a:r>
          </a:p>
          <a:p>
            <a:pPr algn="ctr">
              <a:lnSpc>
                <a:spcPts val="4373"/>
              </a:lnSpc>
              <a:spcBef>
                <a:spcPct val="0"/>
              </a:spcBef>
            </a:pPr>
            <a:r>
              <a:rPr lang="en-US" sz="2733">
                <a:solidFill>
                  <a:srgbClr val="000000"/>
                </a:solidFill>
                <a:latin typeface="Canva Sans"/>
                <a:ea typeface="Canva Sans"/>
                <a:cs typeface="Canva Sans"/>
                <a:sym typeface="Canva Sans"/>
              </a:rPr>
              <a:t>Partnering with an experienced website design and development company ensures you have a tailored, scalable, and secure online presence that supports your business growth. From expert design to ongoing maintenance, the benefits of professional web development are clear—investing in the right team can make all the difference in the success of your digital presence.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DAGdAZ0nRoI</dc:identifier>
  <dcterms:modified xsi:type="dcterms:W3CDTF">2011-08-01T06:04:30Z</dcterms:modified>
  <cp:revision>1</cp:revision>
  <dc:title>The Top Benefits of Working with Experienced Website Design and Development Companies for Seamless Online Solutions</dc:title>
</cp:coreProperties>
</file>