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541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619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205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376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1490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885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019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863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102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616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70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97C2F-4144-4E06-892F-2C1D89CDCDF2}" type="datetimeFigureOut">
              <a:rPr lang="en-IN" smtClean="0"/>
              <a:t>21-07-2026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51B69-1122-4F3A-805F-42EF5FEDEF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014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maps.app.goo.gl/ye6zy95nsvCDbHtM6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advancedtimber.com.a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9527" y="1889760"/>
            <a:ext cx="4961707" cy="2934788"/>
          </a:xfrm>
        </p:spPr>
        <p:txBody>
          <a:bodyPr>
            <a:normAutofit/>
          </a:bodyPr>
          <a:lstStyle/>
          <a:p>
            <a:pPr fontAlgn="base"/>
            <a:r>
              <a:rPr lang="en-US" sz="4400" b="1" dirty="0"/>
              <a:t>How to Find Reliable Timber Suppliers in Five Dock for Your Project</a:t>
            </a:r>
          </a:p>
        </p:txBody>
      </p:sp>
      <p:sp>
        <p:nvSpPr>
          <p:cNvPr id="3" name="AutoShape 2" descr="Essential Insights Regarding Billiard Table Selec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56" y="533397"/>
            <a:ext cx="1756956" cy="1756956"/>
          </a:xfrm>
          <a:prstGeom prst="rect">
            <a:avLst/>
          </a:prstGeom>
        </p:spPr>
      </p:pic>
      <p:pic>
        <p:nvPicPr>
          <p:cNvPr id="2052" name="Picture 4" descr="Timber Wholesalers Casu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841" y="1379266"/>
            <a:ext cx="4589253" cy="451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77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0559" y="1111433"/>
            <a:ext cx="111469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/>
              <a:t>When it comes to starting a building or renovation project, one important decision is always to choose the right supplier. We’ve learned how the quality of materials can affect timelines, artistry and long-term outcomes. It is important to consider more than just prices when looking for Timber Suppliers in Five Dock consistency, product variety, and service are key factors to consider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We know that builders and homeowners must have reliable materials on time for their most critical needs at Advanced Timber &amp; Hardware.</a:t>
            </a:r>
          </a:p>
          <a:p>
            <a:endParaRPr lang="en-US" dirty="0" smtClean="0"/>
          </a:p>
          <a:p>
            <a:pPr fontAlgn="base"/>
            <a:r>
              <a:rPr lang="en-US" b="1" dirty="0"/>
              <a:t>Why Supplier Reliability Matters</a:t>
            </a:r>
          </a:p>
          <a:p>
            <a:pPr fontAlgn="base"/>
            <a:r>
              <a:rPr lang="en-US" dirty="0"/>
              <a:t>A timber supplier plays a significant role in keeping a project on track. Delayed deliveries or inconsistent stock can create unnecessary setbacks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When comparing </a:t>
            </a:r>
            <a:r>
              <a:rPr lang="en-US" b="1" u="sng" dirty="0">
                <a:hlinkClick r:id="rId2"/>
              </a:rPr>
              <a:t>Timber Suppliers in Five Dock</a:t>
            </a:r>
            <a:r>
              <a:rPr lang="en-US" dirty="0"/>
              <a:t>, consider whether they offer: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Consistent stock availability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Quality timber that meets Australian standards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Knowledgeable customer support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Delivery options across Sydney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Products suitable for residential and commercial projects</a:t>
            </a:r>
          </a:p>
          <a:p>
            <a:pPr fontAlgn="base"/>
            <a:r>
              <a:rPr lang="en-US" dirty="0"/>
              <a:t>These factors often make a noticeable difference throughout the construction process.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6932" cy="10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7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9266" y="1122363"/>
            <a:ext cx="1110342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/>
              <a:t>Look for a Wide Product Selection</a:t>
            </a:r>
          </a:p>
          <a:p>
            <a:pPr fontAlgn="base"/>
            <a:r>
              <a:rPr lang="en-US" dirty="0"/>
              <a:t>Every project has unique requirements. Working with suppliers that stock multiple timber categories saves time and reduces sourcing challenges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b="1" dirty="0"/>
              <a:t>Products Worth Checking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Structural timber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H2 treated pine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H3 outdoor timber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LVL beams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Decking materials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Sheet products and </a:t>
            </a:r>
            <a:r>
              <a:rPr lang="en-US" dirty="0" smtClean="0"/>
              <a:t>plywood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Many experienced contractors prefer Timber Suppliers in Five Dock, which can provide most materials from one location rather than sourcing from several businesses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b="1" dirty="0"/>
              <a:t>Assess Their Industry Experience</a:t>
            </a:r>
          </a:p>
          <a:p>
            <a:pPr fontAlgn="base"/>
            <a:r>
              <a:rPr lang="en-US" dirty="0"/>
              <a:t>In many cases, experience is a reflection of the supplier’s understanding of the construction requirements. Familiarity with the product and a supply network is usually stronger among suppliers who have a long history in the industry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6932" cy="10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19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7906" y="1147445"/>
            <a:ext cx="110337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/>
              <a:t>It is always advisable to see how long a business has been established and if they have frequently served tradespeople, carpenters and builders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This is also useful when considering Timber Suppliers in </a:t>
            </a:r>
            <a:r>
              <a:rPr lang="en-US" dirty="0" err="1"/>
              <a:t>Kogarah</a:t>
            </a:r>
            <a:r>
              <a:rPr lang="en-US" dirty="0"/>
              <a:t>, and local experience can be useful to ensure the correct product is recommended for the application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b="1" dirty="0"/>
              <a:t>Delivery and Customer Support Make a Difference</a:t>
            </a:r>
          </a:p>
          <a:p>
            <a:pPr fontAlgn="base"/>
            <a:r>
              <a:rPr lang="en-US" dirty="0"/>
              <a:t>Reliable service extends beyond supplying timber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A quality supplier should provide: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Flexible delivery scheduling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Clear communication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Assistance with product selection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Support for bulk and ongoing orders</a:t>
            </a:r>
          </a:p>
          <a:p>
            <a:pPr fontAlgn="base"/>
            <a:r>
              <a:rPr lang="en-US" dirty="0"/>
              <a:t>These practical services help projects move forward with fewer interruptions</a:t>
            </a:r>
            <a:r>
              <a:rPr lang="en-US" dirty="0" smtClean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b="1" dirty="0"/>
              <a:t>Compare Reputation and Product Quality</a:t>
            </a:r>
          </a:p>
          <a:p>
            <a:pPr fontAlgn="base"/>
            <a:r>
              <a:rPr lang="en-US" dirty="0"/>
              <a:t>Consider customer reviews and the reputation of suppliers before making a choice. Five Dock’s trusted timber suppliers regularly find themselves getting repeat orders because of their reliable service and materials.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6932" cy="10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43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4014" y="1093497"/>
            <a:ext cx="109124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/>
              <a:t>This is the same when evaluating Timber Suppliers in </a:t>
            </a:r>
            <a:r>
              <a:rPr lang="en-US" dirty="0" err="1"/>
              <a:t>Kogarah</a:t>
            </a:r>
            <a:r>
              <a:rPr lang="en-US" dirty="0"/>
              <a:t>, customer satisfaction can be a sign of longevity.</a:t>
            </a:r>
          </a:p>
          <a:p>
            <a:endParaRPr lang="en-IN" dirty="0" smtClean="0"/>
          </a:p>
          <a:p>
            <a:pPr fontAlgn="base"/>
            <a:r>
              <a:rPr lang="en-US" b="1" dirty="0"/>
              <a:t>Choosing a Supplier with Confidence</a:t>
            </a:r>
          </a:p>
          <a:p>
            <a:pPr fontAlgn="base"/>
            <a:r>
              <a:rPr lang="en-US" dirty="0"/>
              <a:t>Finding dependable Timber Suppliers in Five Dock requires careful consideration of quality, service, and experience. By focusing on suppliers with strong stock availability, practical support, and a proven reputation, projects can proceed with greater confidence. Advanced Timber &amp; Hardware continues to support Sydney builders and homeowners with quality timber products, reliable deliveries, and professional service. For those comparing Timber Suppliers </a:t>
            </a:r>
            <a:r>
              <a:rPr lang="en-US" dirty="0" err="1"/>
              <a:t>Kogarah</a:t>
            </a:r>
            <a:r>
              <a:rPr lang="en-US" dirty="0"/>
              <a:t>, these same qualities remain essential when selecting a trusted supplier.</a:t>
            </a:r>
          </a:p>
          <a:p>
            <a:endParaRPr lang="en-IN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6932" cy="10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68388" y="1440237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For More Details Contact Us :</a:t>
            </a:r>
            <a:b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Name: </a:t>
            </a:r>
            <a:r>
              <a:rPr lang="en-IN" dirty="0"/>
              <a:t>Advanced Timber &amp; Hardware</a:t>
            </a:r>
            <a: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Address: </a:t>
            </a:r>
            <a:r>
              <a:rPr lang="en-US" dirty="0"/>
              <a:t>2 Madeline St, </a:t>
            </a:r>
            <a:r>
              <a:rPr lang="en-US" dirty="0" err="1"/>
              <a:t>Strathfield</a:t>
            </a:r>
            <a:r>
              <a:rPr lang="en-US" dirty="0"/>
              <a:t> South NSW 2136</a:t>
            </a:r>
            <a:endParaRPr lang="en-IN" b="1" dirty="0" smtClean="0">
              <a:ln w="0"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Telephone: </a:t>
            </a:r>
            <a:r>
              <a:rPr lang="en-IN" dirty="0" smtClean="0"/>
              <a:t>296423000</a:t>
            </a:r>
          </a:p>
          <a:p>
            <a:endParaRPr lang="en-IN" b="1" dirty="0" smtClean="0">
              <a:ln w="0"/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b="1" dirty="0" smtClean="0">
                <a:ln w="0"/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Email id: </a:t>
            </a:r>
            <a:r>
              <a:rPr lang="en-IN" dirty="0"/>
              <a:t>Sales@advancedtimber.com.au</a:t>
            </a:r>
            <a:r>
              <a:rPr lang="en-IN" b="1" dirty="0" smtClean="0">
                <a:ln w="0"/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IN" b="1" dirty="0" smtClean="0">
                <a:ln w="0"/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N" b="1" dirty="0" smtClean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Website: </a:t>
            </a:r>
            <a:r>
              <a:rPr lang="en-IN" u="sng" dirty="0">
                <a:hlinkClick r:id="rId2"/>
              </a:rPr>
              <a:t>http://www.advancedtimber.com.au/</a:t>
            </a:r>
            <a:endParaRPr lang="en-IN" b="1" dirty="0" smtClean="0">
              <a:ln w="0"/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206" y="1440237"/>
            <a:ext cx="3068685" cy="306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703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456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How to Find Reliable Timber Suppliers in Five Dock for Your Project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5 Reasons a Foosball Table Is the Ultimate Game Room Addition</dc:title>
  <dc:creator>Microsoft account</dc:creator>
  <cp:lastModifiedBy>Microsoft account</cp:lastModifiedBy>
  <cp:revision>12</cp:revision>
  <dcterms:created xsi:type="dcterms:W3CDTF">2025-08-06T12:18:08Z</dcterms:created>
  <dcterms:modified xsi:type="dcterms:W3CDTF">2026-07-21T06:21:05Z</dcterms:modified>
</cp:coreProperties>
</file>