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Barlow Medium" charset="1" panose="00000600000000000000"/>
      <p:regular r:id="rId15"/>
    </p:embeddedFont>
    <p:embeddedFont>
      <p:font typeface="Barlow" charset="1" panose="00000500000000000000"/>
      <p:regular r:id="rId16"/>
    </p:embeddedFont>
    <p:embeddedFont>
      <p:font typeface="Barlow Bold" charset="1" panose="000008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.png" Type="http://schemas.openxmlformats.org/officeDocument/2006/relationships/image"/><Relationship Id="rId5" Target="../media/image3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jpe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jpe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https://gamma.app/?utm_source=made-with-gamma" TargetMode="External" Type="http://schemas.openxmlformats.org/officeDocument/2006/relationships/hyperlink"/><Relationship Id="rId4" Target="../media/image2.png" Type="http://schemas.openxmlformats.org/officeDocument/2006/relationships/image"/><Relationship Id="rId5" Target="../media/image11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4.png" Type="http://schemas.openxmlformats.org/officeDocument/2006/relationships/image"/><Relationship Id="rId2" Target="../media/image1.jpeg" Type="http://schemas.openxmlformats.org/officeDocument/2006/relationships/image"/><Relationship Id="rId3" Target="../media/image12.jpe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30.png" Type="http://schemas.openxmlformats.org/officeDocument/2006/relationships/image"/><Relationship Id="rId12" Target="../media/image31.svg" Type="http://schemas.openxmlformats.org/officeDocument/2006/relationships/image"/><Relationship Id="rId13" Target="../media/image32.png" Type="http://schemas.openxmlformats.org/officeDocument/2006/relationships/image"/><Relationship Id="rId14" Target="../media/image33.svg" Type="http://schemas.openxmlformats.org/officeDocument/2006/relationships/image"/><Relationship Id="rId15" Target="../media/image4.png" Type="http://schemas.openxmlformats.org/officeDocument/2006/relationships/image"/><Relationship Id="rId2" Target="../media/image1.jpe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3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8649" y="0"/>
            <a:ext cx="6863191" cy="10295039"/>
            <a:chOff x="0" y="0"/>
            <a:chExt cx="9150922" cy="13726719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t="0" r="-1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80859" y="2301659"/>
            <a:ext cx="4597065" cy="834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0"/>
              </a:lnSpc>
            </a:pPr>
            <a:r>
              <a:rPr lang="en-US" sz="5329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Vaidik Talk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80859" y="3613271"/>
            <a:ext cx="9276921" cy="2405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273"/>
              </a:lnSpc>
            </a:pPr>
            <a:r>
              <a:rPr lang="en-US" sz="7430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Your Trusted Astrologer App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80859" y="6386960"/>
            <a:ext cx="9276921" cy="157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Discover astrology in a simple and modern way. Explore </a:t>
            </a:r>
            <a:r>
              <a:rPr lang="en-US" sz="2401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Kundli, Horoscope, Tarot, Vedic, Jyotish, Numerology, Birth Chart</a:t>
            </a: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and </a:t>
            </a:r>
            <a:r>
              <a:rPr lang="en-US" sz="2401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Panchang</a:t>
            </a: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— and connect with an astrologer through chat and calls.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61925" y="104775"/>
            <a:ext cx="1354279" cy="1361510"/>
          </a:xfrm>
          <a:custGeom>
            <a:avLst/>
            <a:gdLst/>
            <a:ahLst/>
            <a:cxnLst/>
            <a:rect r="r" b="b" t="t" l="l"/>
            <a:pathLst>
              <a:path h="1361510" w="1354279">
                <a:moveTo>
                  <a:pt x="0" y="0"/>
                </a:moveTo>
                <a:lnTo>
                  <a:pt x="1354279" y="0"/>
                </a:lnTo>
                <a:lnTo>
                  <a:pt x="1354279" y="1361510"/>
                </a:lnTo>
                <a:lnTo>
                  <a:pt x="0" y="13615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858" t="0" r="-2858" b="-5154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76096" y="3648847"/>
            <a:ext cx="7929905" cy="1720901"/>
            <a:chOff x="0" y="0"/>
            <a:chExt cx="10573207" cy="22945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573258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258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062" y="0"/>
                  </a:lnTo>
                  <a:cubicBezTo>
                    <a:pt x="10496550" y="0"/>
                    <a:pt x="10573258" y="76708"/>
                    <a:pt x="10573258" y="171196"/>
                  </a:cubicBezTo>
                  <a:lnTo>
                    <a:pt x="10573258" y="2123313"/>
                  </a:lnTo>
                  <a:cubicBezTo>
                    <a:pt x="10573258" y="2217801"/>
                    <a:pt x="10496550" y="2294509"/>
                    <a:pt x="10402062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9295695" y="3648847"/>
            <a:ext cx="7930058" cy="1720901"/>
            <a:chOff x="0" y="0"/>
            <a:chExt cx="10573410" cy="229453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573385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385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189" y="0"/>
                  </a:lnTo>
                  <a:cubicBezTo>
                    <a:pt x="10496677" y="0"/>
                    <a:pt x="10573385" y="76708"/>
                    <a:pt x="10573385" y="171196"/>
                  </a:cubicBezTo>
                  <a:lnTo>
                    <a:pt x="10573385" y="2123313"/>
                  </a:lnTo>
                  <a:cubicBezTo>
                    <a:pt x="10573385" y="2217801"/>
                    <a:pt x="10496677" y="2294509"/>
                    <a:pt x="10402189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076096" y="5659441"/>
            <a:ext cx="7929905" cy="1720901"/>
            <a:chOff x="0" y="0"/>
            <a:chExt cx="10573207" cy="229453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573258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258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062" y="0"/>
                  </a:lnTo>
                  <a:cubicBezTo>
                    <a:pt x="10496550" y="0"/>
                    <a:pt x="10573258" y="76708"/>
                    <a:pt x="10573258" y="171196"/>
                  </a:cubicBezTo>
                  <a:lnTo>
                    <a:pt x="10573258" y="2123313"/>
                  </a:lnTo>
                  <a:cubicBezTo>
                    <a:pt x="10573258" y="2217801"/>
                    <a:pt x="10496550" y="2294509"/>
                    <a:pt x="10402062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9295695" y="5659441"/>
            <a:ext cx="7930058" cy="1720901"/>
            <a:chOff x="0" y="0"/>
            <a:chExt cx="10573410" cy="22945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573385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385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189" y="0"/>
                  </a:lnTo>
                  <a:cubicBezTo>
                    <a:pt x="10496677" y="0"/>
                    <a:pt x="10573385" y="76708"/>
                    <a:pt x="10573385" y="171196"/>
                  </a:cubicBezTo>
                  <a:lnTo>
                    <a:pt x="10573385" y="2123313"/>
                  </a:lnTo>
                  <a:cubicBezTo>
                    <a:pt x="10573385" y="2217801"/>
                    <a:pt x="10496677" y="2294509"/>
                    <a:pt x="10402189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076096" y="7670044"/>
            <a:ext cx="7929905" cy="1720901"/>
            <a:chOff x="0" y="0"/>
            <a:chExt cx="10573207" cy="229453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573258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258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062" y="0"/>
                  </a:lnTo>
                  <a:cubicBezTo>
                    <a:pt x="10496550" y="0"/>
                    <a:pt x="10573258" y="76708"/>
                    <a:pt x="10573258" y="171196"/>
                  </a:cubicBezTo>
                  <a:lnTo>
                    <a:pt x="10573258" y="2123313"/>
                  </a:lnTo>
                  <a:cubicBezTo>
                    <a:pt x="10573258" y="2217801"/>
                    <a:pt x="10496550" y="2294509"/>
                    <a:pt x="10402062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9295695" y="7670044"/>
            <a:ext cx="7930058" cy="1720901"/>
            <a:chOff x="0" y="0"/>
            <a:chExt cx="10573410" cy="229453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573385" cy="2294509"/>
            </a:xfrm>
            <a:custGeom>
              <a:avLst/>
              <a:gdLst/>
              <a:ahLst/>
              <a:cxnLst/>
              <a:rect r="r" b="b" t="t" l="l"/>
              <a:pathLst>
                <a:path h="2294509" w="10573385">
                  <a:moveTo>
                    <a:pt x="0" y="171196"/>
                  </a:moveTo>
                  <a:cubicBezTo>
                    <a:pt x="0" y="76708"/>
                    <a:pt x="76708" y="0"/>
                    <a:pt x="171196" y="0"/>
                  </a:cubicBezTo>
                  <a:lnTo>
                    <a:pt x="10402189" y="0"/>
                  </a:lnTo>
                  <a:cubicBezTo>
                    <a:pt x="10496677" y="0"/>
                    <a:pt x="10573385" y="76708"/>
                    <a:pt x="10573385" y="171196"/>
                  </a:cubicBezTo>
                  <a:lnTo>
                    <a:pt x="10573385" y="2123313"/>
                  </a:lnTo>
                  <a:cubicBezTo>
                    <a:pt x="10573385" y="2217801"/>
                    <a:pt x="10496677" y="2294509"/>
                    <a:pt x="10402189" y="2294509"/>
                  </a:cubicBezTo>
                  <a:lnTo>
                    <a:pt x="171196" y="2294509"/>
                  </a:lnTo>
                  <a:cubicBezTo>
                    <a:pt x="76708" y="2294509"/>
                    <a:pt x="0" y="2217928"/>
                    <a:pt x="0" y="212331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7041267" y="181747"/>
            <a:ext cx="894578" cy="894578"/>
          </a:xfrm>
          <a:custGeom>
            <a:avLst/>
            <a:gdLst/>
            <a:ahLst/>
            <a:cxnLst/>
            <a:rect r="r" b="b" t="t" l="l"/>
            <a:pathLst>
              <a:path h="894578" w="894578">
                <a:moveTo>
                  <a:pt x="0" y="0"/>
                </a:moveTo>
                <a:lnTo>
                  <a:pt x="894578" y="0"/>
                </a:lnTo>
                <a:lnTo>
                  <a:pt x="894578" y="894578"/>
                </a:lnTo>
                <a:lnTo>
                  <a:pt x="0" y="894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80859" y="880281"/>
            <a:ext cx="16140112" cy="873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57"/>
              </a:lnSpc>
            </a:pPr>
            <a:r>
              <a:rPr lang="en-US" sz="5254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About Vaidik Talk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80859" y="2266112"/>
            <a:ext cx="16140112" cy="1050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Vaidik Talk brings traditional astrology and modern technology together — a complete digital astrology experience on your smartphone.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94384" y="3957609"/>
            <a:ext cx="7293331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Personalized Guidance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94384" y="4483151"/>
            <a:ext cx="7293331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Tailored astrology insights for your life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613973" y="3957609"/>
            <a:ext cx="7293483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Kundli &amp; Birth Chart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613973" y="4483151"/>
            <a:ext cx="7293483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Explore planetary positions and houses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94384" y="5968213"/>
            <a:ext cx="7293331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Daily Horoscope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94384" y="6493745"/>
            <a:ext cx="7293331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Stay connected with daily insights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13973" y="5968213"/>
            <a:ext cx="7293483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Tarot &amp; Numerology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613973" y="6493745"/>
            <a:ext cx="7293483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Two popular spiritual guidance systems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94384" y="7978816"/>
            <a:ext cx="7293331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Panchang &amp; Vedic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94384" y="8504349"/>
            <a:ext cx="7293331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Traditional calendar and Vedic tools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613973" y="7978816"/>
            <a:ext cx="7293483" cy="431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Astrology Chat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613973" y="8504349"/>
            <a:ext cx="7293483" cy="568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23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Connect with expert astrologers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80859" y="836781"/>
            <a:ext cx="16140112" cy="582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02"/>
              </a:lnSpc>
            </a:pPr>
            <a:r>
              <a:rPr lang="en-US" sz="3527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Astrologer Consultation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80859" y="1767821"/>
            <a:ext cx="10317871" cy="5846816"/>
            <a:chOff x="0" y="0"/>
            <a:chExt cx="13757161" cy="7795755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3757148" cy="7795768"/>
            </a:xfrm>
            <a:custGeom>
              <a:avLst/>
              <a:gdLst/>
              <a:ahLst/>
              <a:cxnLst/>
              <a:rect r="r" b="b" t="t" l="l"/>
              <a:pathLst>
                <a:path h="7795768" w="13757148">
                  <a:moveTo>
                    <a:pt x="0" y="0"/>
                  </a:moveTo>
                  <a:lnTo>
                    <a:pt x="13757148" y="0"/>
                  </a:lnTo>
                  <a:lnTo>
                    <a:pt x="13757148" y="7795768"/>
                  </a:lnTo>
                  <a:lnTo>
                    <a:pt x="0" y="77957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4" r="0" b="-24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1902745" y="4269362"/>
            <a:ext cx="5327609" cy="824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Connect with an experienced </a:t>
            </a:r>
            <a:r>
              <a:rPr lang="en-US" sz="1576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astrologer</a:t>
            </a: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for personalized guidance — available through convenient chat and call options.</a:t>
            </a:r>
          </a:p>
        </p:txBody>
      </p:sp>
      <p:sp>
        <p:nvSpPr>
          <p:cNvPr name="Freeform 10" id="10" descr="preencoded.png"/>
          <p:cNvSpPr/>
          <p:nvPr/>
        </p:nvSpPr>
        <p:spPr>
          <a:xfrm flipH="false" flipV="false" rot="0">
            <a:off x="1156821" y="7920047"/>
            <a:ext cx="303990" cy="303990"/>
          </a:xfrm>
          <a:custGeom>
            <a:avLst/>
            <a:gdLst/>
            <a:ahLst/>
            <a:cxnLst/>
            <a:rect r="r" b="b" t="t" l="l"/>
            <a:pathLst>
              <a:path h="303990" w="303990">
                <a:moveTo>
                  <a:pt x="0" y="0"/>
                </a:moveTo>
                <a:lnTo>
                  <a:pt x="303990" y="0"/>
                </a:lnTo>
                <a:lnTo>
                  <a:pt x="303990" y="303990"/>
                </a:lnTo>
                <a:lnTo>
                  <a:pt x="0" y="303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74" t="0" r="-9378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739332" y="7904197"/>
            <a:ext cx="7328478" cy="291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4"/>
              </a:lnSpc>
            </a:pPr>
            <a:r>
              <a:rPr lang="en-US" sz="172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Relationship &amp; Compatibility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39332" y="8255860"/>
            <a:ext cx="7328478" cy="287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Questions about love and partnerships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9309992" y="7920047"/>
            <a:ext cx="303990" cy="303990"/>
          </a:xfrm>
          <a:custGeom>
            <a:avLst/>
            <a:gdLst/>
            <a:ahLst/>
            <a:cxnLst/>
            <a:rect r="r" b="b" t="t" l="l"/>
            <a:pathLst>
              <a:path h="303990" w="303990">
                <a:moveTo>
                  <a:pt x="0" y="0"/>
                </a:moveTo>
                <a:lnTo>
                  <a:pt x="303991" y="0"/>
                </a:lnTo>
                <a:lnTo>
                  <a:pt x="303991" y="303990"/>
                </a:lnTo>
                <a:lnTo>
                  <a:pt x="0" y="303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74" t="0" r="-9378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892494" y="7904197"/>
            <a:ext cx="7328478" cy="291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4"/>
              </a:lnSpc>
            </a:pPr>
            <a:r>
              <a:rPr lang="en-US" sz="172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Career &amp; Business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92494" y="8255860"/>
            <a:ext cx="7328478" cy="287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Guidance on professional paths</a:t>
            </a:r>
          </a:p>
        </p:txBody>
      </p:sp>
      <p:sp>
        <p:nvSpPr>
          <p:cNvPr name="Freeform 16" id="16" descr="preencoded.png"/>
          <p:cNvSpPr/>
          <p:nvPr/>
        </p:nvSpPr>
        <p:spPr>
          <a:xfrm flipH="false" flipV="false" rot="0">
            <a:off x="1156821" y="8815797"/>
            <a:ext cx="303990" cy="303990"/>
          </a:xfrm>
          <a:custGeom>
            <a:avLst/>
            <a:gdLst/>
            <a:ahLst/>
            <a:cxnLst/>
            <a:rect r="r" b="b" t="t" l="l"/>
            <a:pathLst>
              <a:path h="303990" w="303990">
                <a:moveTo>
                  <a:pt x="0" y="0"/>
                </a:moveTo>
                <a:lnTo>
                  <a:pt x="303990" y="0"/>
                </a:lnTo>
                <a:lnTo>
                  <a:pt x="303990" y="303990"/>
                </a:lnTo>
                <a:lnTo>
                  <a:pt x="0" y="303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74" t="0" r="-9378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739332" y="8799947"/>
            <a:ext cx="7328478" cy="291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4"/>
              </a:lnSpc>
            </a:pPr>
            <a:r>
              <a:rPr lang="en-US" sz="172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Kundli &amp; Birth Chart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39332" y="9151610"/>
            <a:ext cx="7328478" cy="287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Interpretation and analysis</a:t>
            </a:r>
          </a:p>
        </p:txBody>
      </p:sp>
      <p:sp>
        <p:nvSpPr>
          <p:cNvPr name="Freeform 19" id="19" descr="preencoded.png"/>
          <p:cNvSpPr/>
          <p:nvPr/>
        </p:nvSpPr>
        <p:spPr>
          <a:xfrm flipH="false" flipV="false" rot="0">
            <a:off x="9309992" y="8815797"/>
            <a:ext cx="303990" cy="303990"/>
          </a:xfrm>
          <a:custGeom>
            <a:avLst/>
            <a:gdLst/>
            <a:ahLst/>
            <a:cxnLst/>
            <a:rect r="r" b="b" t="t" l="l"/>
            <a:pathLst>
              <a:path h="303990" w="303990">
                <a:moveTo>
                  <a:pt x="0" y="0"/>
                </a:moveTo>
                <a:lnTo>
                  <a:pt x="303991" y="0"/>
                </a:lnTo>
                <a:lnTo>
                  <a:pt x="303991" y="303990"/>
                </a:lnTo>
                <a:lnTo>
                  <a:pt x="0" y="303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9374" t="0" r="-9378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892494" y="8799947"/>
            <a:ext cx="7328478" cy="291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54"/>
              </a:lnSpc>
            </a:pPr>
            <a:r>
              <a:rPr lang="en-US" sz="172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Vedic &amp; Jyotish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92494" y="9151610"/>
            <a:ext cx="7328478" cy="287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80"/>
              </a:lnSpc>
            </a:pPr>
            <a:r>
              <a:rPr lang="en-US" sz="15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Traditional consultation expertise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6698748" y="181747"/>
            <a:ext cx="1237097" cy="1237097"/>
          </a:xfrm>
          <a:custGeom>
            <a:avLst/>
            <a:gdLst/>
            <a:ahLst/>
            <a:cxnLst/>
            <a:rect r="r" b="b" t="t" l="l"/>
            <a:pathLst>
              <a:path h="1237097" w="1237097">
                <a:moveTo>
                  <a:pt x="0" y="0"/>
                </a:moveTo>
                <a:lnTo>
                  <a:pt x="1237097" y="0"/>
                </a:lnTo>
                <a:lnTo>
                  <a:pt x="1237097" y="1237097"/>
                </a:lnTo>
                <a:lnTo>
                  <a:pt x="0" y="12370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80859" y="1509579"/>
            <a:ext cx="16140112" cy="886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0"/>
              </a:lnSpc>
            </a:pPr>
            <a:r>
              <a:rPr lang="en-US" sz="5329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Kundli &amp; Birth Chart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0859" y="2918489"/>
            <a:ext cx="16140112" cy="108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Your </a:t>
            </a:r>
            <a:r>
              <a:rPr lang="en-US" sz="2401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Kundli</a:t>
            </a: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and </a:t>
            </a:r>
            <a:r>
              <a:rPr lang="en-US" sz="2401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Birth Chart</a:t>
            </a: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help you explore traditional Vedic astrology — understand planetary positions, houses, and signs.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1799" y="4330417"/>
            <a:ext cx="5212328" cy="2334558"/>
            <a:chOff x="0" y="0"/>
            <a:chExt cx="6949770" cy="311274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949821" cy="3112770"/>
            </a:xfrm>
            <a:custGeom>
              <a:avLst/>
              <a:gdLst/>
              <a:ahLst/>
              <a:cxnLst/>
              <a:rect r="r" b="b" t="t" l="l"/>
              <a:pathLst>
                <a:path h="3112770" w="6949821">
                  <a:moveTo>
                    <a:pt x="0" y="175895"/>
                  </a:moveTo>
                  <a:cubicBezTo>
                    <a:pt x="0" y="78740"/>
                    <a:pt x="78740" y="0"/>
                    <a:pt x="175895" y="0"/>
                  </a:cubicBezTo>
                  <a:lnTo>
                    <a:pt x="6773926" y="0"/>
                  </a:lnTo>
                  <a:cubicBezTo>
                    <a:pt x="6871081" y="0"/>
                    <a:pt x="6949821" y="78740"/>
                    <a:pt x="6949821" y="175895"/>
                  </a:cubicBezTo>
                  <a:lnTo>
                    <a:pt x="6949821" y="2936875"/>
                  </a:lnTo>
                  <a:cubicBezTo>
                    <a:pt x="6949821" y="3034030"/>
                    <a:pt x="6871081" y="3112770"/>
                    <a:pt x="6773926" y="3112770"/>
                  </a:cubicBezTo>
                  <a:lnTo>
                    <a:pt x="175895" y="3112770"/>
                  </a:lnTo>
                  <a:cubicBezTo>
                    <a:pt x="78740" y="3112770"/>
                    <a:pt x="0" y="3034030"/>
                    <a:pt x="0" y="2936875"/>
                  </a:cubicBez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  <a:ln w="38128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10" id="10"/>
          <p:cNvSpPr txBox="true"/>
          <p:nvPr/>
        </p:nvSpPr>
        <p:spPr>
          <a:xfrm rot="0">
            <a:off x="1427750" y="4686843"/>
            <a:ext cx="4480436" cy="43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Planetary Positions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27750" y="5215366"/>
            <a:ext cx="4480436" cy="108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Understand planets and houses in your chart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544751" y="4330417"/>
            <a:ext cx="5212328" cy="2334558"/>
            <a:chOff x="0" y="0"/>
            <a:chExt cx="6949770" cy="311274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949821" cy="3112770"/>
            </a:xfrm>
            <a:custGeom>
              <a:avLst/>
              <a:gdLst/>
              <a:ahLst/>
              <a:cxnLst/>
              <a:rect r="r" b="b" t="t" l="l"/>
              <a:pathLst>
                <a:path h="3112770" w="6949821">
                  <a:moveTo>
                    <a:pt x="0" y="175895"/>
                  </a:moveTo>
                  <a:cubicBezTo>
                    <a:pt x="0" y="78740"/>
                    <a:pt x="78740" y="0"/>
                    <a:pt x="175895" y="0"/>
                  </a:cubicBezTo>
                  <a:lnTo>
                    <a:pt x="6773926" y="0"/>
                  </a:lnTo>
                  <a:cubicBezTo>
                    <a:pt x="6871081" y="0"/>
                    <a:pt x="6949821" y="78740"/>
                    <a:pt x="6949821" y="175895"/>
                  </a:cubicBezTo>
                  <a:lnTo>
                    <a:pt x="6949821" y="2936875"/>
                  </a:lnTo>
                  <a:cubicBezTo>
                    <a:pt x="6949821" y="3034030"/>
                    <a:pt x="6871081" y="3112770"/>
                    <a:pt x="6773926" y="3112770"/>
                  </a:cubicBezTo>
                  <a:lnTo>
                    <a:pt x="175895" y="3112770"/>
                  </a:lnTo>
                  <a:cubicBezTo>
                    <a:pt x="78740" y="3112770"/>
                    <a:pt x="0" y="3034030"/>
                    <a:pt x="0" y="2936875"/>
                  </a:cubicBez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  <a:ln w="38128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6910702" y="4686843"/>
            <a:ext cx="4480436" cy="43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Compatibility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10702" y="5215366"/>
            <a:ext cx="4480436" cy="108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Explore relationship compatibility through Kundli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2027713" y="4330417"/>
            <a:ext cx="5212328" cy="2334558"/>
            <a:chOff x="0" y="0"/>
            <a:chExt cx="6949770" cy="311274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949821" cy="3112770"/>
            </a:xfrm>
            <a:custGeom>
              <a:avLst/>
              <a:gdLst/>
              <a:ahLst/>
              <a:cxnLst/>
              <a:rect r="r" b="b" t="t" l="l"/>
              <a:pathLst>
                <a:path h="3112770" w="6949821">
                  <a:moveTo>
                    <a:pt x="0" y="175895"/>
                  </a:moveTo>
                  <a:cubicBezTo>
                    <a:pt x="0" y="78740"/>
                    <a:pt x="78740" y="0"/>
                    <a:pt x="175895" y="0"/>
                  </a:cubicBezTo>
                  <a:lnTo>
                    <a:pt x="6773926" y="0"/>
                  </a:lnTo>
                  <a:cubicBezTo>
                    <a:pt x="6871081" y="0"/>
                    <a:pt x="6949821" y="78740"/>
                    <a:pt x="6949821" y="175895"/>
                  </a:cubicBezTo>
                  <a:lnTo>
                    <a:pt x="6949821" y="2936875"/>
                  </a:lnTo>
                  <a:cubicBezTo>
                    <a:pt x="6949821" y="3034030"/>
                    <a:pt x="6871081" y="3112770"/>
                    <a:pt x="6773926" y="3112770"/>
                  </a:cubicBezTo>
                  <a:lnTo>
                    <a:pt x="175895" y="3112770"/>
                  </a:lnTo>
                  <a:cubicBezTo>
                    <a:pt x="78740" y="3112770"/>
                    <a:pt x="0" y="3034030"/>
                    <a:pt x="0" y="2936875"/>
                  </a:cubicBez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  <a:ln w="38128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12393663" y="4686843"/>
            <a:ext cx="4480436" cy="43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Career Insights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393663" y="5215366"/>
            <a:ext cx="4480436" cy="108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Career-related questions and guidance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061799" y="6935600"/>
            <a:ext cx="7953737" cy="1840354"/>
            <a:chOff x="0" y="0"/>
            <a:chExt cx="10604983" cy="245380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605008" cy="2453894"/>
            </a:xfrm>
            <a:custGeom>
              <a:avLst/>
              <a:gdLst/>
              <a:ahLst/>
              <a:cxnLst/>
              <a:rect r="r" b="b" t="t" l="l"/>
              <a:pathLst>
                <a:path h="2453894" w="10605008">
                  <a:moveTo>
                    <a:pt x="0" y="176657"/>
                  </a:moveTo>
                  <a:cubicBezTo>
                    <a:pt x="0" y="79121"/>
                    <a:pt x="79121" y="0"/>
                    <a:pt x="176657" y="0"/>
                  </a:cubicBezTo>
                  <a:lnTo>
                    <a:pt x="10428351" y="0"/>
                  </a:lnTo>
                  <a:cubicBezTo>
                    <a:pt x="10525887" y="0"/>
                    <a:pt x="10605008" y="79121"/>
                    <a:pt x="10605008" y="176657"/>
                  </a:cubicBezTo>
                  <a:lnTo>
                    <a:pt x="10605008" y="2277237"/>
                  </a:lnTo>
                  <a:cubicBezTo>
                    <a:pt x="10605008" y="2374773"/>
                    <a:pt x="10525887" y="2453894"/>
                    <a:pt x="10428351" y="2453894"/>
                  </a:cubicBezTo>
                  <a:lnTo>
                    <a:pt x="176657" y="2453894"/>
                  </a:lnTo>
                  <a:cubicBezTo>
                    <a:pt x="79121" y="2453767"/>
                    <a:pt x="0" y="2374773"/>
                    <a:pt x="0" y="2277237"/>
                  </a:cubicBez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  <a:ln w="38128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427750" y="7292035"/>
            <a:ext cx="7221836" cy="43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Personal Growth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27750" y="7820558"/>
            <a:ext cx="7221836" cy="58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Insights for self-discovery and growth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286161" y="6935600"/>
            <a:ext cx="7953880" cy="1840354"/>
            <a:chOff x="0" y="0"/>
            <a:chExt cx="10605173" cy="245380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605262" cy="2453894"/>
            </a:xfrm>
            <a:custGeom>
              <a:avLst/>
              <a:gdLst/>
              <a:ahLst/>
              <a:cxnLst/>
              <a:rect r="r" b="b" t="t" l="l"/>
              <a:pathLst>
                <a:path h="2453894" w="10605262">
                  <a:moveTo>
                    <a:pt x="0" y="176657"/>
                  </a:moveTo>
                  <a:cubicBezTo>
                    <a:pt x="0" y="79121"/>
                    <a:pt x="79121" y="0"/>
                    <a:pt x="176657" y="0"/>
                  </a:cubicBezTo>
                  <a:lnTo>
                    <a:pt x="10428605" y="0"/>
                  </a:lnTo>
                  <a:cubicBezTo>
                    <a:pt x="10526141" y="0"/>
                    <a:pt x="10605262" y="79121"/>
                    <a:pt x="10605262" y="176657"/>
                  </a:cubicBezTo>
                  <a:lnTo>
                    <a:pt x="10605262" y="2277237"/>
                  </a:lnTo>
                  <a:cubicBezTo>
                    <a:pt x="10605262" y="2374773"/>
                    <a:pt x="10526141" y="2453894"/>
                    <a:pt x="10428605" y="2453894"/>
                  </a:cubicBezTo>
                  <a:lnTo>
                    <a:pt x="176657" y="2453894"/>
                  </a:lnTo>
                  <a:cubicBezTo>
                    <a:pt x="79121" y="2453767"/>
                    <a:pt x="0" y="2374773"/>
                    <a:pt x="0" y="2277237"/>
                  </a:cubicBez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  <a:ln w="38128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26" id="26"/>
          <p:cNvSpPr txBox="true"/>
          <p:nvPr/>
        </p:nvSpPr>
        <p:spPr>
          <a:xfrm rot="0">
            <a:off x="9652102" y="7292035"/>
            <a:ext cx="7221988" cy="438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Expert Discussion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52102" y="7820558"/>
            <a:ext cx="7221988" cy="58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Discuss your chart with an astrologer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6579438" y="181747"/>
            <a:ext cx="1356408" cy="1356408"/>
          </a:xfrm>
          <a:custGeom>
            <a:avLst/>
            <a:gdLst/>
            <a:ahLst/>
            <a:cxnLst/>
            <a:rect r="r" b="b" t="t" l="l"/>
            <a:pathLst>
              <a:path h="1356408" w="1356408">
                <a:moveTo>
                  <a:pt x="0" y="0"/>
                </a:moveTo>
                <a:lnTo>
                  <a:pt x="1356407" y="0"/>
                </a:lnTo>
                <a:lnTo>
                  <a:pt x="1356407" y="1356407"/>
                </a:lnTo>
                <a:lnTo>
                  <a:pt x="0" y="1356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-35895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80859" y="882215"/>
            <a:ext cx="16140112" cy="742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0"/>
              </a:lnSpc>
            </a:pPr>
            <a:r>
              <a:rPr lang="en-US" sz="4503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Horoscope &amp; Astrology Chat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0859" y="4235996"/>
            <a:ext cx="5235712" cy="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2251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Daily Horoscope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80859" y="4789199"/>
            <a:ext cx="5235712" cy="1200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1"/>
              </a:lnSpc>
            </a:pPr>
            <a:r>
              <a:rPr lang="en-US" sz="20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Stay connected with astrology through daily horoscope insights delivered to your smartphone.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961794" y="2202142"/>
            <a:ext cx="10268569" cy="5818965"/>
            <a:chOff x="0" y="0"/>
            <a:chExt cx="13691426" cy="7758620"/>
          </a:xfrm>
        </p:grpSpPr>
        <p:sp>
          <p:nvSpPr>
            <p:cNvPr name="Freeform 10" id="10" descr="preencoded.png"/>
            <p:cNvSpPr/>
            <p:nvPr/>
          </p:nvSpPr>
          <p:spPr>
            <a:xfrm flipH="false" flipV="false" rot="0">
              <a:off x="0" y="0"/>
              <a:ext cx="13691488" cy="7758557"/>
            </a:xfrm>
            <a:custGeom>
              <a:avLst/>
              <a:gdLst/>
              <a:ahLst/>
              <a:cxnLst/>
              <a:rect r="r" b="b" t="t" l="l"/>
              <a:pathLst>
                <a:path h="7758557" w="13691488">
                  <a:moveTo>
                    <a:pt x="0" y="0"/>
                  </a:moveTo>
                  <a:lnTo>
                    <a:pt x="13691488" y="0"/>
                  </a:lnTo>
                  <a:lnTo>
                    <a:pt x="13691488" y="7758557"/>
                  </a:lnTo>
                  <a:lnTo>
                    <a:pt x="0" y="7758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" r="0" b="-10"/>
              </a:stretch>
            </a:blipFill>
          </p:spPr>
        </p:sp>
      </p:grpSp>
      <p:sp>
        <p:nvSpPr>
          <p:cNvPr name="Freeform 11" id="11" descr="preencoded.png"/>
          <p:cNvSpPr/>
          <p:nvPr/>
        </p:nvSpPr>
        <p:spPr>
          <a:xfrm flipH="false" flipV="false" rot="0">
            <a:off x="1052265" y="8487004"/>
            <a:ext cx="5225434" cy="935374"/>
          </a:xfrm>
          <a:custGeom>
            <a:avLst/>
            <a:gdLst/>
            <a:ahLst/>
            <a:cxnLst/>
            <a:rect r="r" b="b" t="t" l="l"/>
            <a:pathLst>
              <a:path h="935374" w="5225434">
                <a:moveTo>
                  <a:pt x="0" y="0"/>
                </a:moveTo>
                <a:lnTo>
                  <a:pt x="5225434" y="0"/>
                </a:lnTo>
                <a:lnTo>
                  <a:pt x="5225434" y="935374"/>
                </a:lnTo>
                <a:lnTo>
                  <a:pt x="0" y="935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69" r="0" b="-369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398556" y="8496557"/>
            <a:ext cx="4879153" cy="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22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Personalized Questions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98556" y="8961730"/>
            <a:ext cx="4879153" cy="43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1"/>
              </a:lnSpc>
            </a:pPr>
            <a:r>
              <a:rPr lang="en-US" sz="20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Ask astrology questions tailored to your life</a:t>
            </a:r>
          </a:p>
        </p:txBody>
      </p:sp>
      <p:sp>
        <p:nvSpPr>
          <p:cNvPr name="Freeform 14" id="14" descr="preencoded.png"/>
          <p:cNvSpPr/>
          <p:nvPr/>
        </p:nvSpPr>
        <p:spPr>
          <a:xfrm flipH="false" flipV="false" rot="0">
            <a:off x="6523901" y="8487004"/>
            <a:ext cx="5225434" cy="935374"/>
          </a:xfrm>
          <a:custGeom>
            <a:avLst/>
            <a:gdLst/>
            <a:ahLst/>
            <a:cxnLst/>
            <a:rect r="r" b="b" t="t" l="l"/>
            <a:pathLst>
              <a:path h="935374" w="5225434">
                <a:moveTo>
                  <a:pt x="0" y="0"/>
                </a:moveTo>
                <a:lnTo>
                  <a:pt x="5225434" y="0"/>
                </a:lnTo>
                <a:lnTo>
                  <a:pt x="5225434" y="935374"/>
                </a:lnTo>
                <a:lnTo>
                  <a:pt x="0" y="935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69" r="0" b="-369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870192" y="8496557"/>
            <a:ext cx="4879153" cy="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22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AI Astrology Experience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70192" y="8961730"/>
            <a:ext cx="4879153" cy="43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1"/>
              </a:lnSpc>
            </a:pPr>
            <a:r>
              <a:rPr lang="en-US" sz="20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AI-powered astrology insights</a:t>
            </a:r>
          </a:p>
        </p:txBody>
      </p:sp>
      <p:sp>
        <p:nvSpPr>
          <p:cNvPr name="Freeform 17" id="17" descr="preencoded.png"/>
          <p:cNvSpPr/>
          <p:nvPr/>
        </p:nvSpPr>
        <p:spPr>
          <a:xfrm flipH="false" flipV="false" rot="0">
            <a:off x="11995537" y="8487004"/>
            <a:ext cx="5225434" cy="935374"/>
          </a:xfrm>
          <a:custGeom>
            <a:avLst/>
            <a:gdLst/>
            <a:ahLst/>
            <a:cxnLst/>
            <a:rect r="r" b="b" t="t" l="l"/>
            <a:pathLst>
              <a:path h="935374" w="5225434">
                <a:moveTo>
                  <a:pt x="0" y="0"/>
                </a:moveTo>
                <a:lnTo>
                  <a:pt x="5225434" y="0"/>
                </a:lnTo>
                <a:lnTo>
                  <a:pt x="5225434" y="935374"/>
                </a:lnTo>
                <a:lnTo>
                  <a:pt x="0" y="935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69" r="0" b="-369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341828" y="8496557"/>
            <a:ext cx="4879153" cy="38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0"/>
              </a:lnSpc>
            </a:pPr>
            <a:r>
              <a:rPr lang="en-US" sz="22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Relationship &amp; Career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341828" y="8961730"/>
            <a:ext cx="4879153" cy="432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1"/>
              </a:lnSpc>
            </a:pPr>
            <a:r>
              <a:rPr lang="en-US" sz="20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Discussions on love and professional life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7041267" y="181747"/>
            <a:ext cx="894578" cy="894578"/>
          </a:xfrm>
          <a:custGeom>
            <a:avLst/>
            <a:gdLst/>
            <a:ahLst/>
            <a:cxnLst/>
            <a:rect r="r" b="b" t="t" l="l"/>
            <a:pathLst>
              <a:path h="894578" w="894578">
                <a:moveTo>
                  <a:pt x="0" y="0"/>
                </a:moveTo>
                <a:lnTo>
                  <a:pt x="894578" y="0"/>
                </a:lnTo>
                <a:lnTo>
                  <a:pt x="894578" y="894578"/>
                </a:lnTo>
                <a:lnTo>
                  <a:pt x="0" y="8945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628307" y="9846183"/>
            <a:ext cx="1609020" cy="384353"/>
            <a:chOff x="0" y="0"/>
            <a:chExt cx="2145360" cy="512470"/>
          </a:xfrm>
        </p:grpSpPr>
        <p:sp>
          <p:nvSpPr>
            <p:cNvPr name="Freeform 7" id="7" descr="preencoded.png">
              <a:hlinkClick r:id="rId3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145411" cy="512445"/>
            </a:xfrm>
            <a:custGeom>
              <a:avLst/>
              <a:gdLst/>
              <a:ahLst/>
              <a:cxnLst/>
              <a:rect r="r" b="b" t="t" l="l"/>
              <a:pathLst>
                <a:path h="512445" w="2145411">
                  <a:moveTo>
                    <a:pt x="0" y="0"/>
                  </a:moveTo>
                  <a:lnTo>
                    <a:pt x="2145411" y="0"/>
                  </a:lnTo>
                  <a:lnTo>
                    <a:pt x="2145411" y="512445"/>
                  </a:lnTo>
                  <a:lnTo>
                    <a:pt x="0" y="5124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2" b="-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438649" y="0"/>
            <a:ext cx="6863191" cy="10295039"/>
            <a:chOff x="0" y="0"/>
            <a:chExt cx="9150922" cy="13726719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" t="0" r="-1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80859" y="2048608"/>
            <a:ext cx="9276921" cy="886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0"/>
              </a:lnSpc>
            </a:pPr>
            <a:r>
              <a:rPr lang="en-US" sz="5329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Tarot &amp; Numerology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80859" y="3303070"/>
            <a:ext cx="10192017" cy="58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Explore two popular spiritual guidance systems in Vaidik Talk.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80859" y="4539091"/>
            <a:ext cx="4261790" cy="467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🃏</a:t>
            </a:r>
            <a:r>
              <a:rPr lang="en-US" sz="2627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 Tarot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0859" y="5219681"/>
            <a:ext cx="4261790" cy="2890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Symbolic card-based guidance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Relationship questions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Career reflection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Personal growth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105525" y="4539091"/>
            <a:ext cx="4261790" cy="467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8"/>
              </a:lnSpc>
            </a:pPr>
            <a:r>
              <a:rPr lang="en-US" sz="2627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🔢</a:t>
            </a:r>
            <a:r>
              <a:rPr lang="en-US" sz="2627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 Numerology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05525" y="5219681"/>
            <a:ext cx="4261790" cy="2395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Name-based insights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Birth-date numerology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Compatibility exploration</a:t>
            </a:r>
          </a:p>
          <a:p>
            <a:pPr algn="l" marL="435018" indent="-217509" lvl="1">
              <a:lnSpc>
                <a:spcPts val="3833"/>
              </a:lnSpc>
              <a:buFont typeface="Arial"/>
              <a:buChar char="•"/>
            </a:pPr>
            <a:r>
              <a:rPr lang="en-US" sz="24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Personal reflection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274268" y="276997"/>
            <a:ext cx="1142962" cy="1142962"/>
          </a:xfrm>
          <a:custGeom>
            <a:avLst/>
            <a:gdLst/>
            <a:ahLst/>
            <a:cxnLst/>
            <a:rect r="r" b="b" t="t" l="l"/>
            <a:pathLst>
              <a:path h="1142962" w="1142962">
                <a:moveTo>
                  <a:pt x="0" y="0"/>
                </a:moveTo>
                <a:lnTo>
                  <a:pt x="1142962" y="0"/>
                </a:lnTo>
                <a:lnTo>
                  <a:pt x="1142962" y="1142961"/>
                </a:lnTo>
                <a:lnTo>
                  <a:pt x="0" y="11429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6863191" cy="10295039"/>
            <a:chOff x="0" y="0"/>
            <a:chExt cx="9150922" cy="13726719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150858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9150858">
                  <a:moveTo>
                    <a:pt x="0" y="0"/>
                  </a:moveTo>
                  <a:lnTo>
                    <a:pt x="9150858" y="0"/>
                  </a:lnTo>
                  <a:lnTo>
                    <a:pt x="9150858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t="0" r="-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944050" y="900379"/>
            <a:ext cx="9276921" cy="635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7"/>
              </a:lnSpc>
            </a:pPr>
            <a:r>
              <a:rPr lang="en-US" sz="3827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Vedic Astrology &amp; Jyotish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944050" y="1746695"/>
            <a:ext cx="9276921" cy="638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2"/>
              </a:lnSpc>
            </a:pP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Discover traditional </a:t>
            </a:r>
            <a:r>
              <a:rPr lang="en-US" sz="1726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Vedic Astrology</a:t>
            </a: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and </a:t>
            </a:r>
            <a:r>
              <a:rPr lang="en-US" sz="1726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Jyotish</a:t>
            </a: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— explore planets, houses, and traditional astrology concepts.</a:t>
            </a:r>
          </a:p>
        </p:txBody>
      </p:sp>
      <p:sp>
        <p:nvSpPr>
          <p:cNvPr name="Freeform 10" id="10" descr="preencoded.png"/>
          <p:cNvSpPr/>
          <p:nvPr/>
        </p:nvSpPr>
        <p:spPr>
          <a:xfrm flipH="false" flipV="false" rot="0">
            <a:off x="7944050" y="2564825"/>
            <a:ext cx="554955" cy="554965"/>
          </a:xfrm>
          <a:custGeom>
            <a:avLst/>
            <a:gdLst/>
            <a:ahLst/>
            <a:cxnLst/>
            <a:rect r="r" b="b" t="t" l="l"/>
            <a:pathLst>
              <a:path h="554965" w="554955">
                <a:moveTo>
                  <a:pt x="0" y="0"/>
                </a:moveTo>
                <a:lnTo>
                  <a:pt x="554955" y="0"/>
                </a:lnTo>
                <a:lnTo>
                  <a:pt x="554955" y="554965"/>
                </a:lnTo>
                <a:lnTo>
                  <a:pt x="0" y="5549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6950" t="0" r="-1695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944050" y="3300174"/>
            <a:ext cx="927692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Planets &amp; Houses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44050" y="3694586"/>
            <a:ext cx="9276921" cy="333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2"/>
              </a:lnSpc>
            </a:pP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Explore planetary positions and houses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7944050" y="4347239"/>
            <a:ext cx="554955" cy="554965"/>
          </a:xfrm>
          <a:custGeom>
            <a:avLst/>
            <a:gdLst/>
            <a:ahLst/>
            <a:cxnLst/>
            <a:rect r="r" b="b" t="t" l="l"/>
            <a:pathLst>
              <a:path h="554965" w="554955">
                <a:moveTo>
                  <a:pt x="0" y="0"/>
                </a:moveTo>
                <a:lnTo>
                  <a:pt x="554955" y="0"/>
                </a:lnTo>
                <a:lnTo>
                  <a:pt x="554955" y="554964"/>
                </a:lnTo>
                <a:lnTo>
                  <a:pt x="0" y="5549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865" t="0" r="-11866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944050" y="5082597"/>
            <a:ext cx="927692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Traditional Concepts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944050" y="5477008"/>
            <a:ext cx="9276921" cy="333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2"/>
              </a:lnSpc>
            </a:pP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Understand Vedic astrology principles</a:t>
            </a:r>
          </a:p>
        </p:txBody>
      </p:sp>
      <p:sp>
        <p:nvSpPr>
          <p:cNvPr name="Freeform 16" id="16" descr="preencoded.png"/>
          <p:cNvSpPr/>
          <p:nvPr/>
        </p:nvSpPr>
        <p:spPr>
          <a:xfrm flipH="false" flipV="false" rot="0">
            <a:off x="7944050" y="6129661"/>
            <a:ext cx="554955" cy="554965"/>
          </a:xfrm>
          <a:custGeom>
            <a:avLst/>
            <a:gdLst/>
            <a:ahLst/>
            <a:cxnLst/>
            <a:rect r="r" b="b" t="t" l="l"/>
            <a:pathLst>
              <a:path h="554965" w="554955">
                <a:moveTo>
                  <a:pt x="0" y="0"/>
                </a:moveTo>
                <a:lnTo>
                  <a:pt x="554955" y="0"/>
                </a:lnTo>
                <a:lnTo>
                  <a:pt x="554955" y="554965"/>
                </a:lnTo>
                <a:lnTo>
                  <a:pt x="0" y="5549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847" t="0" r="-849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7944050" y="6865010"/>
            <a:ext cx="927692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Timing Themes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944050" y="7259431"/>
            <a:ext cx="9276921" cy="333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2"/>
              </a:lnSpc>
            </a:pP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Explore timing-related themes in your chart</a:t>
            </a:r>
          </a:p>
        </p:txBody>
      </p:sp>
      <p:sp>
        <p:nvSpPr>
          <p:cNvPr name="Freeform 19" id="19" descr="preencoded.png"/>
          <p:cNvSpPr/>
          <p:nvPr/>
        </p:nvSpPr>
        <p:spPr>
          <a:xfrm flipH="false" flipV="false" rot="0">
            <a:off x="7944050" y="7912084"/>
            <a:ext cx="554955" cy="554965"/>
          </a:xfrm>
          <a:custGeom>
            <a:avLst/>
            <a:gdLst/>
            <a:ahLst/>
            <a:cxnLst/>
            <a:rect r="r" b="b" t="t" l="l"/>
            <a:pathLst>
              <a:path h="554965" w="554955">
                <a:moveTo>
                  <a:pt x="0" y="0"/>
                </a:moveTo>
                <a:lnTo>
                  <a:pt x="554955" y="0"/>
                </a:lnTo>
                <a:lnTo>
                  <a:pt x="554955" y="554965"/>
                </a:lnTo>
                <a:lnTo>
                  <a:pt x="0" y="554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7944050" y="8647433"/>
            <a:ext cx="9276921" cy="32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876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Jyotish Practitioner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944050" y="9041844"/>
            <a:ext cx="9276921" cy="333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2"/>
              </a:lnSpc>
            </a:pPr>
            <a:r>
              <a:rPr lang="en-US" sz="172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Connect with a Jyotish expert for personalized guidance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6581533" y="181747"/>
            <a:ext cx="1354312" cy="1354312"/>
          </a:xfrm>
          <a:custGeom>
            <a:avLst/>
            <a:gdLst/>
            <a:ahLst/>
            <a:cxnLst/>
            <a:rect r="r" b="b" t="t" l="l"/>
            <a:pathLst>
              <a:path h="1354312" w="1354312">
                <a:moveTo>
                  <a:pt x="0" y="0"/>
                </a:moveTo>
                <a:lnTo>
                  <a:pt x="1354312" y="0"/>
                </a:lnTo>
                <a:lnTo>
                  <a:pt x="1354312" y="1354312"/>
                </a:lnTo>
                <a:lnTo>
                  <a:pt x="0" y="1354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80859" y="841115"/>
            <a:ext cx="16140112" cy="672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64"/>
              </a:lnSpc>
            </a:pPr>
            <a:r>
              <a:rPr lang="en-US" sz="3978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Panchang &amp; Muhurat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80859" y="1969046"/>
            <a:ext cx="10293296" cy="5832967"/>
            <a:chOff x="0" y="0"/>
            <a:chExt cx="13724395" cy="7777290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3724382" cy="7777226"/>
            </a:xfrm>
            <a:custGeom>
              <a:avLst/>
              <a:gdLst/>
              <a:ahLst/>
              <a:cxnLst/>
              <a:rect r="r" b="b" t="t" l="l"/>
              <a:pathLst>
                <a:path h="7777226" w="13724382">
                  <a:moveTo>
                    <a:pt x="0" y="0"/>
                  </a:moveTo>
                  <a:lnTo>
                    <a:pt x="13724382" y="0"/>
                  </a:lnTo>
                  <a:lnTo>
                    <a:pt x="13724382" y="7777226"/>
                  </a:lnTo>
                  <a:lnTo>
                    <a:pt x="0" y="7777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1948770" y="4351449"/>
            <a:ext cx="5281736" cy="102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 b="true">
                <a:solidFill>
                  <a:srgbClr val="E5E0DF"/>
                </a:solidFill>
                <a:latin typeface="Barlow Bold"/>
                <a:ea typeface="Barlow Bold"/>
                <a:cs typeface="Barlow Bold"/>
                <a:sym typeface="Barlow Bold"/>
              </a:rPr>
              <a:t>Panchang</a:t>
            </a:r>
            <a:r>
              <a:rPr lang="en-US" sz="18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brings traditional calendar information to your smartphone — daily Tithi, Nakshatra, Moon Sign, Muhurat, and auspicious timing.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76096" y="8188071"/>
            <a:ext cx="3914308" cy="1241898"/>
            <a:chOff x="0" y="0"/>
            <a:chExt cx="5219078" cy="165586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219065" cy="1655826"/>
            </a:xfrm>
            <a:custGeom>
              <a:avLst/>
              <a:gdLst/>
              <a:ahLst/>
              <a:cxnLst/>
              <a:rect r="r" b="b" t="t" l="l"/>
              <a:pathLst>
                <a:path h="1655826" w="5219065">
                  <a:moveTo>
                    <a:pt x="0" y="130683"/>
                  </a:moveTo>
                  <a:cubicBezTo>
                    <a:pt x="0" y="58547"/>
                    <a:pt x="58547" y="0"/>
                    <a:pt x="130683" y="0"/>
                  </a:cubicBezTo>
                  <a:lnTo>
                    <a:pt x="5088382" y="0"/>
                  </a:lnTo>
                  <a:cubicBezTo>
                    <a:pt x="5160518" y="0"/>
                    <a:pt x="5219065" y="58547"/>
                    <a:pt x="5219065" y="130683"/>
                  </a:cubicBezTo>
                  <a:lnTo>
                    <a:pt x="5219065" y="1525143"/>
                  </a:lnTo>
                  <a:cubicBezTo>
                    <a:pt x="5219065" y="1597279"/>
                    <a:pt x="5160518" y="1655826"/>
                    <a:pt x="5088382" y="1655826"/>
                  </a:cubicBezTo>
                  <a:lnTo>
                    <a:pt x="130683" y="1655826"/>
                  </a:lnTo>
                  <a:cubicBezTo>
                    <a:pt x="58547" y="1655826"/>
                    <a:pt x="0" y="1597406"/>
                    <a:pt x="0" y="152514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1322003" y="8414928"/>
            <a:ext cx="3422513" cy="340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Daily Panchang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22003" y="8812187"/>
            <a:ext cx="3422513" cy="37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Tithi &amp; Nakshatra info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5154539" y="8188071"/>
            <a:ext cx="3914308" cy="1241898"/>
            <a:chOff x="0" y="0"/>
            <a:chExt cx="5219078" cy="165586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219065" cy="1655826"/>
            </a:xfrm>
            <a:custGeom>
              <a:avLst/>
              <a:gdLst/>
              <a:ahLst/>
              <a:cxnLst/>
              <a:rect r="r" b="b" t="t" l="l"/>
              <a:pathLst>
                <a:path h="1655826" w="5219065">
                  <a:moveTo>
                    <a:pt x="0" y="130683"/>
                  </a:moveTo>
                  <a:cubicBezTo>
                    <a:pt x="0" y="58547"/>
                    <a:pt x="58547" y="0"/>
                    <a:pt x="130683" y="0"/>
                  </a:cubicBezTo>
                  <a:lnTo>
                    <a:pt x="5088382" y="0"/>
                  </a:lnTo>
                  <a:cubicBezTo>
                    <a:pt x="5160518" y="0"/>
                    <a:pt x="5219065" y="58547"/>
                    <a:pt x="5219065" y="130683"/>
                  </a:cubicBezTo>
                  <a:lnTo>
                    <a:pt x="5219065" y="1525143"/>
                  </a:lnTo>
                  <a:cubicBezTo>
                    <a:pt x="5219065" y="1597279"/>
                    <a:pt x="5160518" y="1655826"/>
                    <a:pt x="5088382" y="1655826"/>
                  </a:cubicBezTo>
                  <a:lnTo>
                    <a:pt x="130683" y="1655826"/>
                  </a:lnTo>
                  <a:cubicBezTo>
                    <a:pt x="58547" y="1655826"/>
                    <a:pt x="0" y="1597406"/>
                    <a:pt x="0" y="152514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5400446" y="8414928"/>
            <a:ext cx="3422513" cy="340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Moon Sign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400446" y="8812187"/>
            <a:ext cx="3422513" cy="37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Daily lunar guidance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9232983" y="8188071"/>
            <a:ext cx="3914308" cy="1241898"/>
            <a:chOff x="0" y="0"/>
            <a:chExt cx="5219078" cy="165586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219065" cy="1655826"/>
            </a:xfrm>
            <a:custGeom>
              <a:avLst/>
              <a:gdLst/>
              <a:ahLst/>
              <a:cxnLst/>
              <a:rect r="r" b="b" t="t" l="l"/>
              <a:pathLst>
                <a:path h="1655826" w="5219065">
                  <a:moveTo>
                    <a:pt x="0" y="130683"/>
                  </a:moveTo>
                  <a:cubicBezTo>
                    <a:pt x="0" y="58547"/>
                    <a:pt x="58547" y="0"/>
                    <a:pt x="130683" y="0"/>
                  </a:cubicBezTo>
                  <a:lnTo>
                    <a:pt x="5088382" y="0"/>
                  </a:lnTo>
                  <a:cubicBezTo>
                    <a:pt x="5160518" y="0"/>
                    <a:pt x="5219065" y="58547"/>
                    <a:pt x="5219065" y="130683"/>
                  </a:cubicBezTo>
                  <a:lnTo>
                    <a:pt x="5219065" y="1525143"/>
                  </a:lnTo>
                  <a:cubicBezTo>
                    <a:pt x="5219065" y="1597279"/>
                    <a:pt x="5160518" y="1655826"/>
                    <a:pt x="5088382" y="1655826"/>
                  </a:cubicBezTo>
                  <a:lnTo>
                    <a:pt x="130683" y="1655826"/>
                  </a:lnTo>
                  <a:cubicBezTo>
                    <a:pt x="58547" y="1655826"/>
                    <a:pt x="0" y="1597406"/>
                    <a:pt x="0" y="152514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9478889" y="8414928"/>
            <a:ext cx="3422513" cy="340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Muhurat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78889" y="8812187"/>
            <a:ext cx="3422513" cy="37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Auspicious timing exploration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3311435" y="8188071"/>
            <a:ext cx="3914308" cy="1241898"/>
            <a:chOff x="0" y="0"/>
            <a:chExt cx="5219078" cy="165586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219065" cy="1655826"/>
            </a:xfrm>
            <a:custGeom>
              <a:avLst/>
              <a:gdLst/>
              <a:ahLst/>
              <a:cxnLst/>
              <a:rect r="r" b="b" t="t" l="l"/>
              <a:pathLst>
                <a:path h="1655826" w="5219065">
                  <a:moveTo>
                    <a:pt x="0" y="130683"/>
                  </a:moveTo>
                  <a:cubicBezTo>
                    <a:pt x="0" y="58547"/>
                    <a:pt x="58547" y="0"/>
                    <a:pt x="130683" y="0"/>
                  </a:cubicBezTo>
                  <a:lnTo>
                    <a:pt x="5088382" y="0"/>
                  </a:lnTo>
                  <a:cubicBezTo>
                    <a:pt x="5160518" y="0"/>
                    <a:pt x="5219065" y="58547"/>
                    <a:pt x="5219065" y="130683"/>
                  </a:cubicBezTo>
                  <a:lnTo>
                    <a:pt x="5219065" y="1525143"/>
                  </a:lnTo>
                  <a:cubicBezTo>
                    <a:pt x="5219065" y="1597279"/>
                    <a:pt x="5160518" y="1655826"/>
                    <a:pt x="5088382" y="1655826"/>
                  </a:cubicBezTo>
                  <a:lnTo>
                    <a:pt x="130683" y="1655826"/>
                  </a:lnTo>
                  <a:cubicBezTo>
                    <a:pt x="58547" y="1655826"/>
                    <a:pt x="0" y="1597406"/>
                    <a:pt x="0" y="1525143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13557333" y="8414928"/>
            <a:ext cx="3422513" cy="340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35"/>
              </a:lnSpc>
            </a:pPr>
            <a:r>
              <a:rPr lang="en-US" sz="195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Festivals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557333" y="8812187"/>
            <a:ext cx="3422513" cy="37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1801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Traditional calendar events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6537918" y="181747"/>
            <a:ext cx="1397927" cy="1397927"/>
          </a:xfrm>
          <a:custGeom>
            <a:avLst/>
            <a:gdLst/>
            <a:ahLst/>
            <a:cxnLst/>
            <a:rect r="r" b="b" t="t" l="l"/>
            <a:pathLst>
              <a:path h="1397927" w="1397927">
                <a:moveTo>
                  <a:pt x="0" y="0"/>
                </a:moveTo>
                <a:lnTo>
                  <a:pt x="1397927" y="0"/>
                </a:lnTo>
                <a:lnTo>
                  <a:pt x="1397927" y="1397927"/>
                </a:lnTo>
                <a:lnTo>
                  <a:pt x="0" y="13979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0" r="-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301840" cy="10295039"/>
            <a:chOff x="0" y="0"/>
            <a:chExt cx="24402453" cy="137267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402414" cy="13726668"/>
            </a:xfrm>
            <a:custGeom>
              <a:avLst/>
              <a:gdLst/>
              <a:ahLst/>
              <a:cxnLst/>
              <a:rect r="r" b="b" t="t" l="l"/>
              <a:pathLst>
                <a:path h="13726668" w="24402414">
                  <a:moveTo>
                    <a:pt x="0" y="0"/>
                  </a:moveTo>
                  <a:lnTo>
                    <a:pt x="24402414" y="0"/>
                  </a:lnTo>
                  <a:lnTo>
                    <a:pt x="24402414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191718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80859" y="830228"/>
            <a:ext cx="16140112" cy="6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5"/>
              </a:lnSpc>
            </a:pPr>
            <a:r>
              <a:rPr lang="en-US" sz="4203" b="tru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Why Choose Vaidik Talk?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0859" y="1848888"/>
            <a:ext cx="17055208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Vaidik Talk brings multiple astrology services together in one convenient app.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76096" y="2447458"/>
            <a:ext cx="7985312" cy="2215401"/>
            <a:chOff x="0" y="0"/>
            <a:chExt cx="10647083" cy="29538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47172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172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409" y="0"/>
                  </a:lnTo>
                  <a:cubicBezTo>
                    <a:pt x="10586339" y="0"/>
                    <a:pt x="10647172" y="60706"/>
                    <a:pt x="10647172" y="135763"/>
                  </a:cubicBezTo>
                  <a:lnTo>
                    <a:pt x="10647172" y="2818130"/>
                  </a:lnTo>
                  <a:cubicBezTo>
                    <a:pt x="10647172" y="2893060"/>
                    <a:pt x="10586465" y="2953893"/>
                    <a:pt x="10511409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331681" y="2703043"/>
            <a:ext cx="723852" cy="723871"/>
            <a:chOff x="0" y="0"/>
            <a:chExt cx="965136" cy="96516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12" id="12" descr="preencoded.png"/>
          <p:cNvSpPr/>
          <p:nvPr/>
        </p:nvSpPr>
        <p:spPr>
          <a:xfrm flipH="false" flipV="false" rot="0">
            <a:off x="1530668" y="290203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5" y="0"/>
                </a:lnTo>
                <a:lnTo>
                  <a:pt x="325735" y="325745"/>
                </a:lnTo>
                <a:lnTo>
                  <a:pt x="0" y="325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7140" r="0" b="-714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331681" y="3605803"/>
            <a:ext cx="7474144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Astrologer &amp; Chat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1681" y="4015883"/>
            <a:ext cx="7474144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Expert consultations via chat and call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9240288" y="2447458"/>
            <a:ext cx="7985455" cy="2215401"/>
            <a:chOff x="0" y="0"/>
            <a:chExt cx="10647274" cy="29538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647426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426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663" y="0"/>
                  </a:lnTo>
                  <a:cubicBezTo>
                    <a:pt x="10586593" y="0"/>
                    <a:pt x="10647426" y="60706"/>
                    <a:pt x="10647426" y="135763"/>
                  </a:cubicBezTo>
                  <a:lnTo>
                    <a:pt x="10647426" y="2818130"/>
                  </a:lnTo>
                  <a:cubicBezTo>
                    <a:pt x="10647426" y="2893060"/>
                    <a:pt x="10586720" y="2953893"/>
                    <a:pt x="10511663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9495863" y="2703043"/>
            <a:ext cx="723852" cy="723871"/>
            <a:chOff x="0" y="0"/>
            <a:chExt cx="965136" cy="96516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19" id="19" descr="preencoded.png"/>
          <p:cNvSpPr/>
          <p:nvPr/>
        </p:nvSpPr>
        <p:spPr>
          <a:xfrm flipH="false" flipV="false" rot="0">
            <a:off x="9694850" y="290203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6" y="0"/>
                </a:lnTo>
                <a:lnTo>
                  <a:pt x="325736" y="325745"/>
                </a:lnTo>
                <a:lnTo>
                  <a:pt x="0" y="3257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429" t="0" r="-1429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495863" y="3605803"/>
            <a:ext cx="7474296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Kundli &amp; Birth Chart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495863" y="4015883"/>
            <a:ext cx="7474296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Planetary positions and chart analysis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6096" y="4841738"/>
            <a:ext cx="7985312" cy="2215401"/>
            <a:chOff x="0" y="0"/>
            <a:chExt cx="10647083" cy="295386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647172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172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409" y="0"/>
                  </a:lnTo>
                  <a:cubicBezTo>
                    <a:pt x="10586339" y="0"/>
                    <a:pt x="10647172" y="60706"/>
                    <a:pt x="10647172" y="135763"/>
                  </a:cubicBezTo>
                  <a:lnTo>
                    <a:pt x="10647172" y="2818130"/>
                  </a:lnTo>
                  <a:cubicBezTo>
                    <a:pt x="10647172" y="2893060"/>
                    <a:pt x="10586465" y="2953893"/>
                    <a:pt x="10511409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331681" y="5097323"/>
            <a:ext cx="723852" cy="723871"/>
            <a:chOff x="0" y="0"/>
            <a:chExt cx="965136" cy="96516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26" id="26" descr="preencoded.png"/>
          <p:cNvSpPr/>
          <p:nvPr/>
        </p:nvSpPr>
        <p:spPr>
          <a:xfrm flipH="false" flipV="false" rot="0">
            <a:off x="1530668" y="529631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5" y="0"/>
                </a:lnTo>
                <a:lnTo>
                  <a:pt x="325735" y="325746"/>
                </a:lnTo>
                <a:lnTo>
                  <a:pt x="0" y="3257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331681" y="6000083"/>
            <a:ext cx="7474144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Daily Horoscope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331681" y="6410163"/>
            <a:ext cx="7474144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Personalized daily insights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9240288" y="4841738"/>
            <a:ext cx="7985455" cy="2215401"/>
            <a:chOff x="0" y="0"/>
            <a:chExt cx="10647274" cy="295386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647426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426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663" y="0"/>
                  </a:lnTo>
                  <a:cubicBezTo>
                    <a:pt x="10586593" y="0"/>
                    <a:pt x="10647426" y="60706"/>
                    <a:pt x="10647426" y="135763"/>
                  </a:cubicBezTo>
                  <a:lnTo>
                    <a:pt x="10647426" y="2818130"/>
                  </a:lnTo>
                  <a:cubicBezTo>
                    <a:pt x="10647426" y="2893060"/>
                    <a:pt x="10586720" y="2953893"/>
                    <a:pt x="10511663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495863" y="5097323"/>
            <a:ext cx="723852" cy="723871"/>
            <a:chOff x="0" y="0"/>
            <a:chExt cx="965136" cy="965162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33" id="33" descr="preencoded.png"/>
          <p:cNvSpPr/>
          <p:nvPr/>
        </p:nvSpPr>
        <p:spPr>
          <a:xfrm flipH="false" flipV="false" rot="0">
            <a:off x="9694850" y="529631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6" y="0"/>
                </a:lnTo>
                <a:lnTo>
                  <a:pt x="325736" y="325746"/>
                </a:lnTo>
                <a:lnTo>
                  <a:pt x="0" y="3257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7143" t="0" r="-7143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9495863" y="6000083"/>
            <a:ext cx="7474296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Tarot &amp; Numerology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495863" y="6410163"/>
            <a:ext cx="7474296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Card and number-based guidance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076096" y="7236019"/>
            <a:ext cx="7985312" cy="2215401"/>
            <a:chOff x="0" y="0"/>
            <a:chExt cx="10647083" cy="295386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647172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172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409" y="0"/>
                  </a:lnTo>
                  <a:cubicBezTo>
                    <a:pt x="10586339" y="0"/>
                    <a:pt x="10647172" y="60706"/>
                    <a:pt x="10647172" y="135763"/>
                  </a:cubicBezTo>
                  <a:lnTo>
                    <a:pt x="10647172" y="2818130"/>
                  </a:lnTo>
                  <a:cubicBezTo>
                    <a:pt x="10647172" y="2893060"/>
                    <a:pt x="10586465" y="2953893"/>
                    <a:pt x="10511409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38" id="38"/>
          <p:cNvGrpSpPr/>
          <p:nvPr/>
        </p:nvGrpSpPr>
        <p:grpSpPr>
          <a:xfrm rot="0">
            <a:off x="1331681" y="7491613"/>
            <a:ext cx="723852" cy="723871"/>
            <a:chOff x="0" y="0"/>
            <a:chExt cx="965136" cy="96516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40" id="40" descr="preencoded.png"/>
          <p:cNvSpPr/>
          <p:nvPr/>
        </p:nvSpPr>
        <p:spPr>
          <a:xfrm flipH="false" flipV="false" rot="0">
            <a:off x="1530668" y="769059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5" y="0"/>
                </a:lnTo>
                <a:lnTo>
                  <a:pt x="325735" y="325746"/>
                </a:lnTo>
                <a:lnTo>
                  <a:pt x="0" y="32574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" t="0" r="-1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1331681" y="8394373"/>
            <a:ext cx="7474144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Vedic &amp; Jyotish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31681" y="8804443"/>
            <a:ext cx="7474144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Traditional astrology and Jyotish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9240288" y="7236019"/>
            <a:ext cx="7985455" cy="2215401"/>
            <a:chOff x="0" y="0"/>
            <a:chExt cx="10647274" cy="2953868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647426" cy="2953893"/>
            </a:xfrm>
            <a:custGeom>
              <a:avLst/>
              <a:gdLst/>
              <a:ahLst/>
              <a:cxnLst/>
              <a:rect r="r" b="b" t="t" l="l"/>
              <a:pathLst>
                <a:path h="2953893" w="10647426">
                  <a:moveTo>
                    <a:pt x="0" y="135763"/>
                  </a:moveTo>
                  <a:cubicBezTo>
                    <a:pt x="0" y="60706"/>
                    <a:pt x="60706" y="0"/>
                    <a:pt x="135763" y="0"/>
                  </a:cubicBezTo>
                  <a:lnTo>
                    <a:pt x="10511663" y="0"/>
                  </a:lnTo>
                  <a:cubicBezTo>
                    <a:pt x="10586593" y="0"/>
                    <a:pt x="10647426" y="60706"/>
                    <a:pt x="10647426" y="135763"/>
                  </a:cubicBezTo>
                  <a:lnTo>
                    <a:pt x="10647426" y="2818130"/>
                  </a:lnTo>
                  <a:cubicBezTo>
                    <a:pt x="10647426" y="2893060"/>
                    <a:pt x="10586720" y="2953893"/>
                    <a:pt x="10511663" y="2953893"/>
                  </a:cubicBezTo>
                  <a:lnTo>
                    <a:pt x="135763" y="2953893"/>
                  </a:lnTo>
                  <a:cubicBezTo>
                    <a:pt x="60706" y="2953893"/>
                    <a:pt x="0" y="2893060"/>
                    <a:pt x="0" y="2818130"/>
                  </a:cubicBezTo>
                  <a:close/>
                </a:path>
              </a:pathLst>
            </a:custGeom>
            <a:solidFill>
              <a:srgbClr val="790709"/>
            </a:solidFill>
            <a:ln w="9532" cap="sq">
              <a:solidFill>
                <a:srgbClr val="922022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9495863" y="7491613"/>
            <a:ext cx="723852" cy="723871"/>
            <a:chOff x="0" y="0"/>
            <a:chExt cx="965136" cy="96516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65200" cy="965200"/>
            </a:xfrm>
            <a:custGeom>
              <a:avLst/>
              <a:gdLst/>
              <a:ahLst/>
              <a:cxnLst/>
              <a:rect r="r" b="b" t="t" l="l"/>
              <a:pathLst>
                <a:path h="965200" w="965200">
                  <a:moveTo>
                    <a:pt x="0" y="482600"/>
                  </a:moveTo>
                  <a:cubicBezTo>
                    <a:pt x="0" y="216027"/>
                    <a:pt x="216027" y="0"/>
                    <a:pt x="482600" y="0"/>
                  </a:cubicBezTo>
                  <a:cubicBezTo>
                    <a:pt x="749173" y="0"/>
                    <a:pt x="965200" y="216027"/>
                    <a:pt x="965200" y="482600"/>
                  </a:cubicBezTo>
                  <a:cubicBezTo>
                    <a:pt x="965200" y="749173"/>
                    <a:pt x="749046" y="965200"/>
                    <a:pt x="482600" y="965200"/>
                  </a:cubicBezTo>
                  <a:cubicBezTo>
                    <a:pt x="216154" y="965200"/>
                    <a:pt x="0" y="749046"/>
                    <a:pt x="0" y="482600"/>
                  </a:cubicBezTo>
                  <a:close/>
                </a:path>
              </a:pathLst>
            </a:custGeom>
            <a:solidFill>
              <a:srgbClr val="F65F62"/>
            </a:solidFill>
          </p:spPr>
        </p:sp>
      </p:grpSp>
      <p:sp>
        <p:nvSpPr>
          <p:cNvPr name="Freeform 47" id="47" descr="preencoded.png"/>
          <p:cNvSpPr/>
          <p:nvPr/>
        </p:nvSpPr>
        <p:spPr>
          <a:xfrm flipH="false" flipV="false" rot="0">
            <a:off x="9694850" y="7690599"/>
            <a:ext cx="325736" cy="325745"/>
          </a:xfrm>
          <a:custGeom>
            <a:avLst/>
            <a:gdLst/>
            <a:ahLst/>
            <a:cxnLst/>
            <a:rect r="r" b="b" t="t" l="l"/>
            <a:pathLst>
              <a:path h="325745" w="325736">
                <a:moveTo>
                  <a:pt x="0" y="0"/>
                </a:moveTo>
                <a:lnTo>
                  <a:pt x="325736" y="0"/>
                </a:lnTo>
                <a:lnTo>
                  <a:pt x="325736" y="325746"/>
                </a:lnTo>
                <a:lnTo>
                  <a:pt x="0" y="3257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-1426" r="0" b="-1426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9495863" y="8394373"/>
            <a:ext cx="7474296" cy="344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2"/>
              </a:lnSpc>
            </a:pPr>
            <a:r>
              <a:rPr lang="en-US" sz="2101" b="true">
                <a:solidFill>
                  <a:srgbClr val="E5E0DF"/>
                </a:solidFill>
                <a:latin typeface="Barlow Medium"/>
                <a:ea typeface="Barlow Medium"/>
                <a:cs typeface="Barlow Medium"/>
                <a:sym typeface="Barlow Medium"/>
              </a:rPr>
              <a:t>Panchang &amp; AI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495863" y="8804443"/>
            <a:ext cx="7474296" cy="391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9"/>
              </a:lnSpc>
            </a:pPr>
            <a:r>
              <a:rPr lang="en-US" sz="1876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Traditional calendar and AI-powered features</a:t>
            </a:r>
          </a:p>
        </p:txBody>
      </p:sp>
      <p:sp>
        <p:nvSpPr>
          <p:cNvPr name="Freeform 50" id="50"/>
          <p:cNvSpPr/>
          <p:nvPr/>
        </p:nvSpPr>
        <p:spPr>
          <a:xfrm flipH="false" flipV="false" rot="0">
            <a:off x="16659228" y="181747"/>
            <a:ext cx="1276617" cy="1276617"/>
          </a:xfrm>
          <a:custGeom>
            <a:avLst/>
            <a:gdLst/>
            <a:ahLst/>
            <a:cxnLst/>
            <a:rect r="r" b="b" t="t" l="l"/>
            <a:pathLst>
              <a:path h="1276617" w="1276617">
                <a:moveTo>
                  <a:pt x="0" y="0"/>
                </a:moveTo>
                <a:lnTo>
                  <a:pt x="1276617" y="0"/>
                </a:lnTo>
                <a:lnTo>
                  <a:pt x="1276617" y="1276616"/>
                </a:lnTo>
                <a:lnTo>
                  <a:pt x="0" y="127661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DAHUmS7uMP4</dc:identifier>
  <dcterms:modified xsi:type="dcterms:W3CDTF">2011-08-01T06:04:30Z</dcterms:modified>
  <cp:revision>1</cp:revision>
  <dc:title>Vaidik Talk</dc:title>
</cp:coreProperties>
</file>