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7" r:id="rId3"/>
    <p:sldId id="268" r:id="rId4"/>
    <p:sldId id="270" r:id="rId5"/>
    <p:sldId id="269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8F729-4831-4421-947F-507869986006}" v="26" dt="2026-03-26T07:40:29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 snapToGrid="0">
      <p:cViewPr varScale="1">
        <p:scale>
          <a:sx n="101" d="100"/>
          <a:sy n="101" d="100"/>
        </p:scale>
        <p:origin x="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 Bhardwaj" userId="8ffe6b513af6d5a2" providerId="LiveId" clId="{BED77ECA-E6D7-4E55-BDA0-F1E6C55065F9}"/>
    <pc:docChg chg="undo redo custSel modSld sldOrd">
      <pc:chgData name="Aman Bhardwaj" userId="8ffe6b513af6d5a2" providerId="LiveId" clId="{BED77ECA-E6D7-4E55-BDA0-F1E6C55065F9}" dt="2026-03-26T07:40:36.146" v="598" actId="1076"/>
      <pc:docMkLst>
        <pc:docMk/>
      </pc:docMkLst>
      <pc:sldChg chg="modSp mod">
        <pc:chgData name="Aman Bhardwaj" userId="8ffe6b513af6d5a2" providerId="LiveId" clId="{BED77ECA-E6D7-4E55-BDA0-F1E6C55065F9}" dt="2026-03-26T07:27:01.227" v="524" actId="20577"/>
        <pc:sldMkLst>
          <pc:docMk/>
          <pc:sldMk cId="0" sldId="256"/>
        </pc:sldMkLst>
        <pc:spChg chg="mod">
          <ac:chgData name="Aman Bhardwaj" userId="8ffe6b513af6d5a2" providerId="LiveId" clId="{BED77ECA-E6D7-4E55-BDA0-F1E6C55065F9}" dt="2026-03-26T07:27:01.227" v="524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Aman Bhardwaj" userId="8ffe6b513af6d5a2" providerId="LiveId" clId="{BED77ECA-E6D7-4E55-BDA0-F1E6C55065F9}" dt="2026-03-26T07:26:41.944" v="516" actId="255"/>
          <ac:spMkLst>
            <pc:docMk/>
            <pc:sldMk cId="0" sldId="256"/>
            <ac:spMk id="54" creationId="{00000000-0000-0000-0000-000000000000}"/>
          </ac:spMkLst>
        </pc:spChg>
      </pc:sldChg>
      <pc:sldChg chg="modSp mod">
        <pc:chgData name="Aman Bhardwaj" userId="8ffe6b513af6d5a2" providerId="LiveId" clId="{BED77ECA-E6D7-4E55-BDA0-F1E6C55065F9}" dt="2026-03-26T07:31:31.697" v="551" actId="12"/>
        <pc:sldMkLst>
          <pc:docMk/>
          <pc:sldMk cId="1520455944" sldId="267"/>
        </pc:sldMkLst>
        <pc:spChg chg="mod">
          <ac:chgData name="Aman Bhardwaj" userId="8ffe6b513af6d5a2" providerId="LiveId" clId="{BED77ECA-E6D7-4E55-BDA0-F1E6C55065F9}" dt="2026-03-26T07:31:31.697" v="551" actId="12"/>
          <ac:spMkLst>
            <pc:docMk/>
            <pc:sldMk cId="1520455944" sldId="267"/>
            <ac:spMk id="5" creationId="{00000000-0000-0000-0000-000000000000}"/>
          </ac:spMkLst>
        </pc:spChg>
        <pc:spChg chg="mod">
          <ac:chgData name="Aman Bhardwaj" userId="8ffe6b513af6d5a2" providerId="LiveId" clId="{BED77ECA-E6D7-4E55-BDA0-F1E6C55065F9}" dt="2026-03-26T07:30:51.686" v="547" actId="1076"/>
          <ac:spMkLst>
            <pc:docMk/>
            <pc:sldMk cId="1520455944" sldId="267"/>
            <ac:spMk id="54" creationId="{00000000-0000-0000-0000-000000000000}"/>
          </ac:spMkLst>
        </pc:spChg>
      </pc:sldChg>
      <pc:sldChg chg="modSp mod">
        <pc:chgData name="Aman Bhardwaj" userId="8ffe6b513af6d5a2" providerId="LiveId" clId="{BED77ECA-E6D7-4E55-BDA0-F1E6C55065F9}" dt="2026-03-26T07:40:36.146" v="598" actId="1076"/>
        <pc:sldMkLst>
          <pc:docMk/>
          <pc:sldMk cId="284737247" sldId="268"/>
        </pc:sldMkLst>
        <pc:spChg chg="mod">
          <ac:chgData name="Aman Bhardwaj" userId="8ffe6b513af6d5a2" providerId="LiveId" clId="{BED77ECA-E6D7-4E55-BDA0-F1E6C55065F9}" dt="2026-03-26T07:33:26.683" v="568" actId="1076"/>
          <ac:spMkLst>
            <pc:docMk/>
            <pc:sldMk cId="284737247" sldId="268"/>
            <ac:spMk id="11" creationId="{C7959A97-D4D0-9748-832E-B65D8AF4125A}"/>
          </ac:spMkLst>
        </pc:spChg>
        <pc:spChg chg="mod">
          <ac:chgData name="Aman Bhardwaj" userId="8ffe6b513af6d5a2" providerId="LiveId" clId="{BED77ECA-E6D7-4E55-BDA0-F1E6C55065F9}" dt="2026-03-26T07:40:36.146" v="598" actId="1076"/>
          <ac:spMkLst>
            <pc:docMk/>
            <pc:sldMk cId="284737247" sldId="268"/>
            <ac:spMk id="54" creationId="{00000000-0000-0000-0000-000000000000}"/>
          </ac:spMkLst>
        </pc:spChg>
      </pc:sldChg>
      <pc:sldChg chg="modSp mod">
        <pc:chgData name="Aman Bhardwaj" userId="8ffe6b513af6d5a2" providerId="LiveId" clId="{BED77ECA-E6D7-4E55-BDA0-F1E6C55065F9}" dt="2026-03-26T07:40:23.803" v="597"/>
        <pc:sldMkLst>
          <pc:docMk/>
          <pc:sldMk cId="3273290434" sldId="269"/>
        </pc:sldMkLst>
        <pc:spChg chg="mod">
          <ac:chgData name="Aman Bhardwaj" userId="8ffe6b513af6d5a2" providerId="LiveId" clId="{BED77ECA-E6D7-4E55-BDA0-F1E6C55065F9}" dt="2026-03-26T07:40:23.803" v="597"/>
          <ac:spMkLst>
            <pc:docMk/>
            <pc:sldMk cId="3273290434" sldId="269"/>
            <ac:spMk id="4" creationId="{FA1E1853-A655-30BE-8687-D995A62375C3}"/>
          </ac:spMkLst>
        </pc:spChg>
        <pc:spChg chg="mod">
          <ac:chgData name="Aman Bhardwaj" userId="8ffe6b513af6d5a2" providerId="LiveId" clId="{BED77ECA-E6D7-4E55-BDA0-F1E6C55065F9}" dt="2026-03-26T07:35:28.584" v="594"/>
          <ac:spMkLst>
            <pc:docMk/>
            <pc:sldMk cId="3273290434" sldId="269"/>
            <ac:spMk id="54" creationId="{00000000-0000-0000-0000-000000000000}"/>
          </ac:spMkLst>
        </pc:spChg>
      </pc:sldChg>
      <pc:sldChg chg="modSp mod ord">
        <pc:chgData name="Aman Bhardwaj" userId="8ffe6b513af6d5a2" providerId="LiveId" clId="{BED77ECA-E6D7-4E55-BDA0-F1E6C55065F9}" dt="2026-03-26T07:35:16.563" v="593" actId="1076"/>
        <pc:sldMkLst>
          <pc:docMk/>
          <pc:sldMk cId="1672709530" sldId="270"/>
        </pc:sldMkLst>
        <pc:spChg chg="mod">
          <ac:chgData name="Aman Bhardwaj" userId="8ffe6b513af6d5a2" providerId="LiveId" clId="{BED77ECA-E6D7-4E55-BDA0-F1E6C55065F9}" dt="2026-03-26T07:35:16.563" v="593" actId="1076"/>
          <ac:spMkLst>
            <pc:docMk/>
            <pc:sldMk cId="1672709530" sldId="270"/>
            <ac:spMk id="8" creationId="{5E54DC45-FD1B-05D6-4FC1-D5F373202F8D}"/>
          </ac:spMkLst>
        </pc:spChg>
        <pc:spChg chg="mod">
          <ac:chgData name="Aman Bhardwaj" userId="8ffe6b513af6d5a2" providerId="LiveId" clId="{BED77ECA-E6D7-4E55-BDA0-F1E6C55065F9}" dt="2026-03-26T07:34:14.619" v="575" actId="1076"/>
          <ac:spMkLst>
            <pc:docMk/>
            <pc:sldMk cId="1672709530" sldId="270"/>
            <ac:spMk id="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379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69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38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8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78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3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aeddc9f5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aeddc9f5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4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kangaroocopperrecycling.com.au/scrap-copper-newcastl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ews.bangboxonline.com/scrap-copper-in-newcastle-and-scrap-copper-in-wallsend-for-fast-and-fair-recycl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ngaroocopperrecycling.com.a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2447985"/>
            <a:ext cx="8975355" cy="559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b="1" dirty="0"/>
              <a:t>Scrap Copper in Newcastle and Scrap Copper in Wallsend for Fast and Fair Recycling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052" y="3357917"/>
            <a:ext cx="8713250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800" dirty="0"/>
              <a:t>If you have old copper sitting around your home, workshop, or worksite, we are</a:t>
            </a:r>
          </a:p>
          <a:p>
            <a:pPr algn="l"/>
            <a:r>
              <a:rPr lang="en-US" sz="1800" dirty="0"/>
              <a:t>here to help. At Kangaroo Copper Recycling, we offer trusted services for Scrap </a:t>
            </a:r>
          </a:p>
          <a:p>
            <a:pPr algn="l"/>
            <a:r>
              <a:rPr lang="en-US" sz="1800" dirty="0"/>
              <a:t>Copper in Newcastle and Scrap Copper in Wallsend with quick pickup, fair pricing,</a:t>
            </a:r>
          </a:p>
          <a:p>
            <a:pPr algn="l"/>
            <a:r>
              <a:rPr lang="en-US" sz="1800" dirty="0"/>
              <a:t>and friendly support.</a:t>
            </a:r>
          </a:p>
          <a:p>
            <a:pPr algn="l"/>
            <a:endParaRPr lang="en-US" sz="1800" dirty="0"/>
          </a:p>
        </p:txBody>
      </p:sp>
      <p:pic>
        <p:nvPicPr>
          <p:cNvPr id="3" name="Picture 2" descr="A logo with a kangaroo in the middle">
            <a:extLst>
              <a:ext uri="{FF2B5EF4-FFF2-40B4-BE49-F238E27FC236}">
                <a16:creationId xmlns:a16="http://schemas.microsoft.com/office/drawing/2014/main" id="{D567557C-12E0-527D-2AF5-20C27149D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  <p:pic>
        <p:nvPicPr>
          <p:cNvPr id="8" name="Picture 7" descr="A bundle of black and white cables&#10;&#10;AI-generated content may be incorrect.">
            <a:extLst>
              <a:ext uri="{FF2B5EF4-FFF2-40B4-BE49-F238E27FC236}">
                <a16:creationId xmlns:a16="http://schemas.microsoft.com/office/drawing/2014/main" id="{50BDD20E-E88F-2F06-A0A9-923581FFA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3" y="183009"/>
            <a:ext cx="2528887" cy="1176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0248" y="258376"/>
            <a:ext cx="6219027" cy="1095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Why More People Choose Us for Copper Recycling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0912" y="1591915"/>
            <a:ext cx="8902175" cy="32932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600" dirty="0"/>
              <a:t>When customers call us for </a:t>
            </a:r>
            <a:r>
              <a:rPr lang="en-US" sz="1600" dirty="0">
                <a:hlinkClick r:id="rId4"/>
              </a:rPr>
              <a:t>Scrap Copper in Newcastle</a:t>
            </a:r>
            <a:r>
              <a:rPr lang="en-US" sz="1600" dirty="0"/>
              <a:t>, they usually want three things: quick</a:t>
            </a:r>
          </a:p>
          <a:p>
            <a:pPr algn="l"/>
            <a:r>
              <a:rPr lang="en-US" sz="1600" dirty="0"/>
              <a:t>service, good payment, and no hassle. We understand that because we work with local homes,</a:t>
            </a:r>
          </a:p>
          <a:p>
            <a:pPr algn="l"/>
            <a:r>
              <a:rPr lang="en-US" sz="1600" dirty="0" err="1"/>
              <a:t>tradies</a:t>
            </a:r>
            <a:r>
              <a:rPr lang="en-US" sz="1600" dirty="0"/>
              <a:t>, businesses, and industrial sites every day.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What we offer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Same-day pickup when available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Fast and fair quotes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On-the-spot payment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Free towing for suitable loads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Easy drop-off options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Friendly advice from our team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We always try to make sure you know what your scrap is worth before we collect it.</a:t>
            </a:r>
          </a:p>
        </p:txBody>
      </p:sp>
      <p:pic>
        <p:nvPicPr>
          <p:cNvPr id="2" name="Picture 1" descr="A logo with a kangaroo in the middle">
            <a:extLst>
              <a:ext uri="{FF2B5EF4-FFF2-40B4-BE49-F238E27FC236}">
                <a16:creationId xmlns:a16="http://schemas.microsoft.com/office/drawing/2014/main" id="{896D5400-4E07-771C-8815-91B8F00CD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657" y="113964"/>
            <a:ext cx="2323095" cy="12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7623" y="1021988"/>
            <a:ext cx="5917150" cy="1114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Our Experience Helps You Get Better Value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C7959A97-D4D0-9748-832E-B65D8AF412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5147" y="2436642"/>
            <a:ext cx="877370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We have worked in scrap metal recycling for years, and we know that copper can deliver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strong returns when handled properly. That is why we always guide our customers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honestly.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For anyone looking for Scrap Copper in Wallsend, we recommend sorting your copper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before pickup if possible. Clean copper, copper pipes, and copper wires can often be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valued differently.  A little sorting can help you get a better result.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a kangaroo in the middle">
            <a:extLst>
              <a:ext uri="{FF2B5EF4-FFF2-40B4-BE49-F238E27FC236}">
                <a16:creationId xmlns:a16="http://schemas.microsoft.com/office/drawing/2014/main" id="{9D40E12D-4AAB-7359-F52F-69792C80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8645" y="335559"/>
            <a:ext cx="5622426" cy="906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000" b="1" dirty="0"/>
              <a:t>We Serve Homes, Businesses, and Worksites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E54DC45-FD1B-05D6-4FC1-D5F373202F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886" y="1535848"/>
            <a:ext cx="8280109" cy="34252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600" dirty="0"/>
              <a:t>Our team works with a wide range of customers across the region. Whether it is a small</a:t>
            </a:r>
          </a:p>
          <a:p>
            <a:pPr algn="l"/>
            <a:r>
              <a:rPr lang="en-US" sz="1600" dirty="0"/>
              <a:t>home clean-up or a large commercial collection, we are ready to help.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We regularly collect from</a:t>
            </a:r>
          </a:p>
          <a:p>
            <a:pPr algn="l"/>
            <a:endParaRPr lang="en-US" sz="1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Residential properties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Commercial buildings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Construction sites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Workshops and warehouses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Industrial and civil projects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If you need reliable Scrap Copper in Newcastle or regular support for Scrap Copper in</a:t>
            </a:r>
          </a:p>
          <a:p>
            <a:pPr algn="l"/>
            <a:r>
              <a:rPr lang="en-US" sz="1600" dirty="0"/>
              <a:t>Wallsend, we are ready to make it easy.</a:t>
            </a:r>
          </a:p>
        </p:txBody>
      </p:sp>
      <p:pic>
        <p:nvPicPr>
          <p:cNvPr id="2" name="Picture 1" descr="A logo with a kangaroo in the middle">
            <a:extLst>
              <a:ext uri="{FF2B5EF4-FFF2-40B4-BE49-F238E27FC236}">
                <a16:creationId xmlns:a16="http://schemas.microsoft.com/office/drawing/2014/main" id="{2DA0D09B-3492-3868-86FE-4286A1E9E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3444" y="1958511"/>
            <a:ext cx="6117127" cy="1725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Choose a Local Team That Cares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1E1853-A655-30BE-8687-D995A623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4" y="2677123"/>
            <a:ext cx="8968971" cy="19082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Good service matters as much as good pricing. At Kangaroo Copper Recycling, we treat every customer with respect and ensure the job is done properly.</a:t>
            </a:r>
          </a:p>
          <a:p>
            <a:endParaRPr lang="en-US" dirty="0"/>
          </a:p>
          <a:p>
            <a:r>
              <a:rPr lang="en-US" dirty="0"/>
              <a:t>If you want a trusted team for copper recycling, contact us today. We are proud to offer dependable service, fair payouts, and a simple process that works for you.</a:t>
            </a:r>
          </a:p>
          <a:p>
            <a:endParaRPr lang="en-US" sz="1600" dirty="0"/>
          </a:p>
          <a:p>
            <a:r>
              <a:rPr lang="en-US" sz="1600" b="1" dirty="0"/>
              <a:t>Source: </a:t>
            </a:r>
            <a:r>
              <a:rPr lang="en-US" sz="1600" b="1" dirty="0">
                <a:hlinkClick r:id="rId4"/>
              </a:rPr>
              <a:t>https://news.bangboxonline.com/scrap-copper-in-newcastle-and-scrap-copper-in-wallsend-for-fast-and-fair-recycling</a:t>
            </a:r>
            <a:endParaRPr lang="en-US" sz="1600" b="1" dirty="0"/>
          </a:p>
        </p:txBody>
      </p:sp>
      <p:pic>
        <p:nvPicPr>
          <p:cNvPr id="3" name="Picture 2" descr="A logo with a kangaroo in the middle">
            <a:extLst>
              <a:ext uri="{FF2B5EF4-FFF2-40B4-BE49-F238E27FC236}">
                <a16:creationId xmlns:a16="http://schemas.microsoft.com/office/drawing/2014/main" id="{B518CFE2-7D60-4239-066A-72D7DF2F7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0" y="1319825"/>
            <a:ext cx="91440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Thank You</a:t>
            </a:r>
            <a:endParaRPr sz="400" dirty="0">
              <a:solidFill>
                <a:schemeClr val="dk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Phone: </a:t>
            </a:r>
            <a:r>
              <a:rPr lang="en-IN" sz="2000" dirty="0">
                <a:solidFill>
                  <a:schemeClr val="tx1"/>
                </a:solidFill>
              </a:rPr>
              <a:t>61405404040</a:t>
            </a:r>
            <a:r>
              <a:rPr lang="en-IN" dirty="0"/>
              <a:t>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Website: </a:t>
            </a:r>
            <a:r>
              <a:rPr lang="en-IN" sz="2000" u="sng" dirty="0">
                <a:hlinkClick r:id="rId3"/>
              </a:rPr>
              <a:t>https://kangaroocopperrecycling.com.au/ </a:t>
            </a:r>
            <a:endParaRPr sz="2000" dirty="0">
              <a:solidFill>
                <a:srgbClr val="0E101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 descr="A logo with a kangaroo in the middle">
            <a:extLst>
              <a:ext uri="{FF2B5EF4-FFF2-40B4-BE49-F238E27FC236}">
                <a16:creationId xmlns:a16="http://schemas.microsoft.com/office/drawing/2014/main" id="{81D646F8-098E-D4E4-C6C6-CC00123A4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729" y="3413424"/>
            <a:ext cx="2418866" cy="1290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424</Words>
  <Application>Microsoft Office PowerPoint</Application>
  <PresentationFormat>On-screen Show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Light</vt:lpstr>
      <vt:lpstr>Scrap Copper in Newcastle and Scrap Copper in Wallsend for Fast and Fair Recycling</vt:lpstr>
      <vt:lpstr>Why More People Choose Us for Copper Recycling</vt:lpstr>
      <vt:lpstr>Our Experience Helps You Get Better Value</vt:lpstr>
      <vt:lpstr>We Serve Homes, Businesses, and Worksites</vt:lpstr>
      <vt:lpstr>Choose a Local Team That Cares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Retroid Pocket 3plus</dc:title>
  <dc:creator>EZSL-3</dc:creator>
  <cp:lastModifiedBy>Aman Bhardwaj</cp:lastModifiedBy>
  <cp:revision>83</cp:revision>
  <dcterms:modified xsi:type="dcterms:W3CDTF">2026-03-26T07:40:42Z</dcterms:modified>
</cp:coreProperties>
</file>