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Canva Sans Bold" charset="1" panose="020B0803030501040103"/>
      <p:regular r:id="rId21"/>
    </p:embeddedFont>
    <p:embeddedFont>
      <p:font typeface="Canva Sans" charset="1" panose="020B0503030501040103"/>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1267" t="0" r="-11267"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99794"/>
            <a:ext cx="18288000" cy="54808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2</a:t>
            </a:r>
          </a:p>
          <a:p>
            <a:pPr algn="ctr">
              <a:lnSpc>
                <a:spcPts val="4373"/>
              </a:lnSpc>
            </a:pPr>
            <a:r>
              <a:rPr lang="en-US" sz="2733">
                <a:solidFill>
                  <a:srgbClr val="000000"/>
                </a:solidFill>
                <a:latin typeface="Canva Sans"/>
                <a:ea typeface="Canva Sans"/>
                <a:cs typeface="Canva Sans"/>
                <a:sym typeface="Canva Sans"/>
              </a:rPr>
              <a:t>Here's why website design and development are crucial:</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Building Brand Credibility: A professional website instantly communicates credibility and professionalism.3 A sleek design, intuitive navigation, and high-quality content inspire trust and confidence in potential customers.4</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Enhanced User Experience (UX): A user-centric design ensures visitors can easily find what they're looking for.5 Clear calls-to-action, seamless navigation, and mobile responsiveness all contribute to a positive user experience, keeping visitors engaged and encouraging them to explore further.6</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Improved Search Engine Optimization (SEO): A well-structured website with optimized content is more likely to rank higher in search engine results pages (SERPs).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10271"/>
            <a:ext cx="18288000" cy="5480877"/>
          </a:xfrm>
          <a:prstGeom prst="rect">
            <a:avLst/>
          </a:prstGeom>
        </p:spPr>
        <p:txBody>
          <a:bodyPr anchor="t" rtlCol="false" tIns="0" lIns="0" bIns="0" rIns="0">
            <a:spAutoFit/>
          </a:bodyPr>
          <a:lstStyle/>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This increased visibility drives organic traffic to your site, attracting potential customers actively searching for your products or services.7</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Increased Conversions: A well-designed website can effectively guide visitors through the sales funnel.8 Clear calls-to-action, compelling product descriptions, and secure payment gateways encourage conversions, whether it's making a purchase, signing up for a newsletter, or requesting a quote.9</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24/7 Accessibility: </a:t>
            </a:r>
            <a:r>
              <a:rPr lang="en-US" sz="2733">
                <a:solidFill>
                  <a:srgbClr val="000000"/>
                </a:solidFill>
                <a:latin typeface="Canva Sans"/>
                <a:ea typeface="Canva Sans"/>
                <a:cs typeface="Canva Sans"/>
                <a:sym typeface="Canva Sans"/>
              </a:rPr>
              <a:t>Your website is available 24/7, expanding your reach beyond traditional business hours.10 This allows customers to explore your offerings, make inquiries, and even make purchases at their convenience.11</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Data-Driven Insights: Website analytics provide valuable insights into customer behavior.</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14016"/>
            <a:ext cx="18288000" cy="3797808"/>
          </a:xfrm>
          <a:prstGeom prst="rect">
            <a:avLst/>
          </a:prstGeom>
        </p:spPr>
        <p:txBody>
          <a:bodyPr anchor="t" rtlCol="false" tIns="0" lIns="0" bIns="0" rIns="0">
            <a:spAutoFit/>
          </a:bodyPr>
          <a:lstStyle/>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12 </a:t>
            </a:r>
            <a:r>
              <a:rPr lang="en-US" sz="2729">
                <a:solidFill>
                  <a:srgbClr val="000000"/>
                </a:solidFill>
                <a:latin typeface="Canva Sans"/>
                <a:ea typeface="Canva Sans"/>
                <a:cs typeface="Canva Sans"/>
                <a:sym typeface="Canva Sans"/>
              </a:rPr>
              <a:t>You can track website traffic, identify popular pages, and analyze user interactions to understand customer preferences and tailor your marketing strategies accordingly.13</a:t>
            </a:r>
          </a:p>
          <a:p>
            <a:pPr algn="ctr">
              <a:lnSpc>
                <a:spcPts val="3821"/>
              </a:lnSpc>
              <a:spcBef>
                <a:spcPct val="0"/>
              </a:spcBef>
            </a:pPr>
            <a:r>
              <a:rPr lang="en-US" sz="2729">
                <a:solidFill>
                  <a:srgbClr val="000000"/>
                </a:solidFill>
                <a:latin typeface="Canva Sans"/>
                <a:ea typeface="Canva Sans"/>
                <a:cs typeface="Canva Sans"/>
                <a:sym typeface="Canva Sans"/>
              </a:rPr>
              <a:t>In Conclusion:</a:t>
            </a:r>
          </a:p>
          <a:p>
            <a:pPr algn="ctr">
              <a:lnSpc>
                <a:spcPts val="3821"/>
              </a:lnSpc>
              <a:spcBef>
                <a:spcPct val="0"/>
              </a:spcBef>
            </a:pPr>
            <a:r>
              <a:rPr lang="en-US" sz="2729">
                <a:solidFill>
                  <a:srgbClr val="000000"/>
                </a:solidFill>
                <a:latin typeface="Canva Sans"/>
                <a:ea typeface="Canva Sans"/>
                <a:cs typeface="Canva Sans"/>
                <a:sym typeface="Canva Sans"/>
              </a:rPr>
              <a:t>Investing in professional website design and development is an investment in your business's future.14 It's about creating a digital experience that not only reflects your brand identity but also effectively engages your target audience, drives conversions, and ultimately fuels business growth.15</a:t>
            </a:r>
          </a:p>
          <a:p>
            <a:pPr algn="ctr">
              <a:lnSpc>
                <a:spcPts val="3821"/>
              </a:lnSpc>
              <a:spcBef>
                <a:spcPct val="0"/>
              </a:spcBef>
            </a:pPr>
            <a:r>
              <a:rPr lang="en-US" sz="2729">
                <a:solidFill>
                  <a:srgbClr val="000000"/>
                </a:solidFill>
                <a:latin typeface="Canva Sans"/>
                <a:ea typeface="Canva Sans"/>
                <a:cs typeface="Canva Sans"/>
                <a:sym typeface="Canva Sans"/>
              </a:rPr>
              <a:t>Key Takeaways:</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Your website is your digital storefront.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3797808"/>
          </a:xfrm>
          <a:prstGeom prst="rect">
            <a:avLst/>
          </a:prstGeom>
        </p:spPr>
        <p:txBody>
          <a:bodyPr anchor="t" rtlCol="false" tIns="0" lIns="0" bIns="0" rIns="0">
            <a:spAutoFit/>
          </a:bodyPr>
          <a:lstStyle/>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16</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A well-designed website builds brand credibility and trust.17</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User experience is paramount for website success.</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SEO is crucial for improving search engine rankings.18</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A well-designed website drives conversions and increases sales.19</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Website analytics pr</a:t>
            </a:r>
            <a:r>
              <a:rPr lang="en-US" sz="2729">
                <a:solidFill>
                  <a:srgbClr val="000000"/>
                </a:solidFill>
                <a:latin typeface="Canva Sans"/>
                <a:ea typeface="Canva Sans"/>
                <a:cs typeface="Canva Sans"/>
                <a:sym typeface="Canva Sans"/>
              </a:rPr>
              <a:t>ovide valuable data-driven insights.20</a:t>
            </a:r>
          </a:p>
          <a:p>
            <a:pPr algn="ctr">
              <a:lnSpc>
                <a:spcPts val="3821"/>
              </a:lnSpc>
              <a:spcBef>
                <a:spcPct val="0"/>
              </a:spcBef>
            </a:pPr>
            <a:r>
              <a:rPr lang="en-US" sz="2729">
                <a:solidFill>
                  <a:srgbClr val="000000"/>
                </a:solidFill>
                <a:latin typeface="Canva Sans"/>
                <a:ea typeface="Canva Sans"/>
                <a:cs typeface="Canva Sans"/>
                <a:sym typeface="Canva Sans"/>
              </a:rPr>
              <a:t>By prioritizing website design and development, you're laying the foundation for a strong online presence that will propel your business towards success in the competitive digital landscape.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0" t="-28833" r="0" b="-28833"/>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2932" y="325661"/>
            <a:ext cx="14445232" cy="6320677"/>
          </a:xfrm>
          <a:custGeom>
            <a:avLst/>
            <a:gdLst/>
            <a:ahLst/>
            <a:cxnLst/>
            <a:rect r="r" b="b" t="t" l="l"/>
            <a:pathLst>
              <a:path h="6320677" w="14445232">
                <a:moveTo>
                  <a:pt x="0" y="0"/>
                </a:moveTo>
                <a:lnTo>
                  <a:pt x="14445232" y="0"/>
                </a:lnTo>
                <a:lnTo>
                  <a:pt x="14445232" y="6320677"/>
                </a:lnTo>
                <a:lnTo>
                  <a:pt x="0" y="6320677"/>
                </a:lnTo>
                <a:lnTo>
                  <a:pt x="0" y="0"/>
                </a:lnTo>
                <a:close/>
              </a:path>
            </a:pathLst>
          </a:custGeom>
          <a:blipFill>
            <a:blip r:embed="rId2"/>
            <a:stretch>
              <a:fillRect l="0" t="-59235" r="0" b="-65063"/>
            </a:stretch>
          </a:blipFill>
        </p:spPr>
      </p:sp>
      <p:sp>
        <p:nvSpPr>
          <p:cNvPr name="TextBox 3" id="3"/>
          <p:cNvSpPr txBox="true"/>
          <p:nvPr/>
        </p:nvSpPr>
        <p:spPr>
          <a:xfrm rot="0">
            <a:off x="0" y="8749473"/>
            <a:ext cx="18288000" cy="10612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**Boost Your Business with Expert Website Design &amp; Development**</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99688" y="254356"/>
            <a:ext cx="14246480" cy="6489597"/>
          </a:xfrm>
          <a:custGeom>
            <a:avLst/>
            <a:gdLst/>
            <a:ahLst/>
            <a:cxnLst/>
            <a:rect r="r" b="b" t="t" l="l"/>
            <a:pathLst>
              <a:path h="6489597" w="14246480">
                <a:moveTo>
                  <a:pt x="0" y="0"/>
                </a:moveTo>
                <a:lnTo>
                  <a:pt x="14246481" y="0"/>
                </a:lnTo>
                <a:lnTo>
                  <a:pt x="14246481" y="6489597"/>
                </a:lnTo>
                <a:lnTo>
                  <a:pt x="0" y="6489597"/>
                </a:lnTo>
                <a:lnTo>
                  <a:pt x="0" y="0"/>
                </a:lnTo>
                <a:close/>
              </a:path>
            </a:pathLst>
          </a:custGeom>
          <a:blipFill>
            <a:blip r:embed="rId2"/>
            <a:stretch>
              <a:fillRect l="0" t="-22162" r="0" b="-24189"/>
            </a:stretch>
          </a:blipFill>
        </p:spPr>
      </p:sp>
      <p:sp>
        <p:nvSpPr>
          <p:cNvPr name="TextBox 3" id="3"/>
          <p:cNvSpPr txBox="true"/>
          <p:nvPr/>
        </p:nvSpPr>
        <p:spPr>
          <a:xfrm rot="0">
            <a:off x="0" y="7802430"/>
            <a:ext cx="18288000" cy="161372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In today's hyper-connected world, your website is more than just an online brochure; it's the cornerstone of your digital presence.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52294" y="227347"/>
            <a:ext cx="14246508" cy="6306830"/>
          </a:xfrm>
          <a:custGeom>
            <a:avLst/>
            <a:gdLst/>
            <a:ahLst/>
            <a:cxnLst/>
            <a:rect r="r" b="b" t="t" l="l"/>
            <a:pathLst>
              <a:path h="6306830" w="14246508">
                <a:moveTo>
                  <a:pt x="0" y="0"/>
                </a:moveTo>
                <a:lnTo>
                  <a:pt x="14246508" y="0"/>
                </a:lnTo>
                <a:lnTo>
                  <a:pt x="14246508" y="6306830"/>
                </a:lnTo>
                <a:lnTo>
                  <a:pt x="0" y="6306830"/>
                </a:lnTo>
                <a:lnTo>
                  <a:pt x="0" y="0"/>
                </a:lnTo>
                <a:close/>
              </a:path>
            </a:pathLst>
          </a:custGeom>
          <a:blipFill>
            <a:blip r:embed="rId2"/>
            <a:stretch>
              <a:fillRect l="0" t="-3519" r="0" b="-23543"/>
            </a:stretch>
          </a:blipFill>
        </p:spPr>
      </p:sp>
      <p:sp>
        <p:nvSpPr>
          <p:cNvPr name="TextBox 3" id="3"/>
          <p:cNvSpPr txBox="true"/>
          <p:nvPr/>
        </p:nvSpPr>
        <p:spPr>
          <a:xfrm rot="0">
            <a:off x="0" y="8354880"/>
            <a:ext cx="18125296"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It's the first impression potential customers have of your brand, and it plays a crucial role in building trust, generating leads, and driving sales.</a:t>
            </a:r>
            <a:r>
              <a:rPr lang="en-US" sz="2733">
                <a:solidFill>
                  <a:srgbClr val="000000"/>
                </a:solidFill>
                <a:latin typeface="Canva Sans"/>
                <a:ea typeface="Canva Sans"/>
                <a:cs typeface="Canva Sans"/>
                <a:sym typeface="Canva Sans"/>
              </a:rPr>
              <a:t>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12932" y="328934"/>
            <a:ext cx="14351540" cy="5893178"/>
          </a:xfrm>
          <a:custGeom>
            <a:avLst/>
            <a:gdLst/>
            <a:ahLst/>
            <a:cxnLst/>
            <a:rect r="r" b="b" t="t" l="l"/>
            <a:pathLst>
              <a:path h="5893178" w="14351540">
                <a:moveTo>
                  <a:pt x="0" y="0"/>
                </a:moveTo>
                <a:lnTo>
                  <a:pt x="14351540" y="0"/>
                </a:lnTo>
                <a:lnTo>
                  <a:pt x="14351540" y="5893179"/>
                </a:lnTo>
                <a:lnTo>
                  <a:pt x="0" y="5893179"/>
                </a:lnTo>
                <a:lnTo>
                  <a:pt x="0" y="0"/>
                </a:lnTo>
                <a:close/>
              </a:path>
            </a:pathLst>
          </a:custGeom>
          <a:blipFill>
            <a:blip r:embed="rId2"/>
            <a:stretch>
              <a:fillRect l="0" t="-39195" r="0" b="-42766"/>
            </a:stretch>
          </a:blipFill>
        </p:spPr>
      </p:sp>
      <p:sp>
        <p:nvSpPr>
          <p:cNvPr name="TextBox 3" id="3"/>
          <p:cNvSpPr txBox="true"/>
          <p:nvPr/>
        </p:nvSpPr>
        <p:spPr>
          <a:xfrm rot="0">
            <a:off x="0" y="7249980"/>
            <a:ext cx="18288000" cy="2166177"/>
          </a:xfrm>
          <a:prstGeom prst="rect">
            <a:avLst/>
          </a:prstGeom>
        </p:spPr>
        <p:txBody>
          <a:bodyPr anchor="t" rtlCol="false" tIns="0" lIns="0" bIns="0" rIns="0">
            <a:spAutoFit/>
          </a:bodyPr>
          <a:lstStyle/>
          <a:p>
            <a:pPr algn="ctr">
              <a:lnSpc>
                <a:spcPts val="4373"/>
              </a:lnSpc>
            </a:pP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A poorly designed website can alienate visitors, hinder user experience, and ultimately damage your brand's credibility.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73485"/>
            <a:ext cx="18288000" cy="54808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It can alienate visitors, confuse prospects, and ultimately damage your brand's reputation. On the other hand, a well-crafted website, designed and developed by experts, can be a powerful tool for business growth.</a:t>
            </a:r>
            <a:r>
              <a:rPr lang="en-US" sz="2733">
                <a:solidFill>
                  <a:srgbClr val="000000"/>
                </a:solidFill>
                <a:latin typeface="Canva Sans"/>
                <a:ea typeface="Canva Sans"/>
                <a:cs typeface="Canva Sans"/>
                <a:sym typeface="Canva Sans"/>
              </a:rPr>
              <a:t> </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**Here's how expert website design and development can boost your business:**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**Enhanced Brand Image:** A professional website reflects positively on your brand. It conveys a sense of credibility, professionalism, and attention to detail. </a:t>
            </a:r>
          </a:p>
          <a:p>
            <a:pPr algn="ctr">
              <a:lnSpc>
                <a:spcPts val="4373"/>
              </a:lnSpc>
            </a:pPr>
            <a:r>
              <a:rPr lang="en-US" sz="2733">
                <a:solidFill>
                  <a:srgbClr val="000000"/>
                </a:solidFill>
                <a:latin typeface="Canva Sans"/>
                <a:ea typeface="Canva Sans"/>
                <a:cs typeface="Canva Sans"/>
                <a:sym typeface="Canva Sans"/>
              </a:rPr>
              <a:t>* **Improved User Experience:** A user-friendly website with intuitive navigation and clear calls to action keeps visitors engaged and encourages them to explore further.</a:t>
            </a:r>
          </a:p>
          <a:p>
            <a:pPr algn="ctr">
              <a:lnSpc>
                <a:spcPts val="4373"/>
              </a:lnSpc>
              <a:spcBef>
                <a:spcPct val="0"/>
              </a:spcBef>
            </a:pPr>
            <a:r>
              <a:rPr lang="en-US" sz="2733">
                <a:solidFill>
                  <a:srgbClr val="000000"/>
                </a:solidFill>
                <a:latin typeface="Canva Sans"/>
                <a:ea typeface="Canva Sans"/>
                <a:cs typeface="Canva Sans"/>
                <a:sym typeface="Canva Sans"/>
              </a:rPr>
              <a:t>* **Increased Visibility:** Search engine optimization (SEO) is a critical aspect of website development.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52414"/>
            <a:ext cx="18288000" cy="65857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 Search Engine Optimization (SEO) enhances website visibility in search results, driving organic traffic and attracting more potential customers.</a:t>
            </a:r>
          </a:p>
          <a:p>
            <a:pPr algn="ctr">
              <a:lnSpc>
                <a:spcPts val="4373"/>
              </a:lnSpc>
            </a:pPr>
            <a:r>
              <a:rPr lang="en-US" sz="2733">
                <a:solidFill>
                  <a:srgbClr val="000000"/>
                </a:solidFill>
                <a:latin typeface="Canva Sans"/>
                <a:ea typeface="Canva Sans"/>
                <a:cs typeface="Canva Sans"/>
                <a:sym typeface="Canva Sans"/>
              </a:rPr>
              <a:t>* **Boosted Conversions:** A well-designed website can effectively guide visitors through the sales funnel, from initial interest to purchase. </a:t>
            </a:r>
          </a:p>
          <a:p>
            <a:pPr algn="ctr">
              <a:lnSpc>
                <a:spcPts val="4373"/>
              </a:lnSpc>
            </a:pPr>
            <a:r>
              <a:rPr lang="en-US" sz="2733">
                <a:solidFill>
                  <a:srgbClr val="000000"/>
                </a:solidFill>
                <a:latin typeface="Canva Sans"/>
                <a:ea typeface="Canva Sans"/>
                <a:cs typeface="Canva Sans"/>
                <a:sym typeface="Canva Sans"/>
              </a:rPr>
              <a:t>* **Enhanced Customer Engagement:** Interactive elements, such as live chat, contact forms, and social media integration, can foster stronger relationships with your customers.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Investing in expert website design and development is an investment in your business's future. It's a strategic move that can yield significant returns in terms of increased brand awareness, lead generation, and revenue growth. </a:t>
            </a:r>
          </a:p>
          <a:p>
            <a:pPr algn="ctr">
              <a:lnSpc>
                <a:spcPts val="4373"/>
              </a:lnSpc>
            </a:pP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20866"/>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**Key takeaways:**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Your website is your digital storefront.</a:t>
            </a:r>
          </a:p>
          <a:p>
            <a:pPr algn="ctr">
              <a:lnSpc>
                <a:spcPts val="4373"/>
              </a:lnSpc>
            </a:pPr>
            <a:r>
              <a:rPr lang="en-US" sz="2733">
                <a:solidFill>
                  <a:srgbClr val="000000"/>
                </a:solidFill>
                <a:latin typeface="Canva Sans"/>
                <a:ea typeface="Canva Sans"/>
                <a:cs typeface="Canva Sans"/>
                <a:sym typeface="Canva Sans"/>
              </a:rPr>
              <a:t>A poorly designed website can negatively impact brand perception, erode trust, and hinder business growth.</a:t>
            </a:r>
          </a:p>
          <a:p>
            <a:pPr algn="ctr">
              <a:lnSpc>
                <a:spcPts val="4373"/>
              </a:lnSpc>
            </a:pPr>
            <a:r>
              <a:rPr lang="en-US" sz="2733">
                <a:solidFill>
                  <a:srgbClr val="000000"/>
                </a:solidFill>
                <a:latin typeface="Canva Sans"/>
                <a:ea typeface="Canva Sans"/>
                <a:cs typeface="Canva Sans"/>
                <a:sym typeface="Canva Sans"/>
              </a:rPr>
              <a:t>* Expert design and development can enhance your brand image, improve user experience, and boost conversions.</a:t>
            </a:r>
          </a:p>
          <a:p>
            <a:pPr algn="ctr">
              <a:lnSpc>
                <a:spcPts val="4373"/>
              </a:lnSpc>
            </a:pPr>
            <a:r>
              <a:rPr lang="en-US" sz="2733">
                <a:solidFill>
                  <a:srgbClr val="000000"/>
                </a:solidFill>
                <a:latin typeface="Canva Sans"/>
                <a:ea typeface="Canva Sans"/>
                <a:cs typeface="Canva Sans"/>
                <a:sym typeface="Canva Sans"/>
              </a:rPr>
              <a:t>* SEO is crucial for website success.</a:t>
            </a:r>
          </a:p>
          <a:p>
            <a:pPr algn="ctr">
              <a:lnSpc>
                <a:spcPts val="4373"/>
              </a:lnSpc>
            </a:pPr>
            <a:r>
              <a:rPr lang="en-US" sz="2733">
                <a:solidFill>
                  <a:srgbClr val="000000"/>
                </a:solidFill>
                <a:latin typeface="Canva Sans"/>
                <a:ea typeface="Canva Sans"/>
                <a:cs typeface="Canva Sans"/>
                <a:sym typeface="Canva Sans"/>
              </a:rPr>
              <a:t>Investing in a professional website is a strategic investment that fosters long-term business growth, enhances online visibility, and strengthens your competitive advantage.</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31342"/>
            <a:ext cx="18288000" cy="161372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By partnering with a reputable website design and development agency, you can unlock the full potential of your online presence and achieve your business goals.</a:t>
            </a:r>
          </a:p>
        </p:txBody>
      </p:sp>
      <p:sp>
        <p:nvSpPr>
          <p:cNvPr name="TextBox 3" id="3"/>
          <p:cNvSpPr txBox="true"/>
          <p:nvPr/>
        </p:nvSpPr>
        <p:spPr>
          <a:xfrm rot="0">
            <a:off x="0" y="6596724"/>
            <a:ext cx="18288000" cy="27186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The Importance of Website Design &amp; Development for Business Growth</a:t>
            </a:r>
          </a:p>
          <a:p>
            <a:pPr algn="ctr">
              <a:lnSpc>
                <a:spcPts val="4373"/>
              </a:lnSpc>
              <a:spcBef>
                <a:spcPct val="0"/>
              </a:spcBef>
            </a:pPr>
            <a:r>
              <a:rPr lang="en-US" sz="2733">
                <a:solidFill>
                  <a:srgbClr val="000000"/>
                </a:solidFill>
                <a:latin typeface="Canva Sans"/>
                <a:ea typeface="Canva Sans"/>
                <a:cs typeface="Canva Sans"/>
                <a:sym typeface="Canva Sans"/>
              </a:rPr>
              <a:t>In today's digital age, a robust online presence is no longer a luxury, but a non-negotiable for businesses of all sizes. </a:t>
            </a:r>
            <a:r>
              <a:rPr lang="en-US" sz="2733">
                <a:solidFill>
                  <a:srgbClr val="000000"/>
                </a:solidFill>
                <a:latin typeface="Canva Sans"/>
                <a:ea typeface="Canva Sans"/>
                <a:cs typeface="Canva Sans"/>
                <a:sym typeface="Canva Sans"/>
              </a:rPr>
              <a:t>Your website serves as your 24/7 storefront, the first impression potential customers have of your brand.1 A well-designed and developed website isn't just about aesthetics; it's a strategic investment that directly impacts your business growth.</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DAGZpLmp-Ks</dc:identifier>
  <dcterms:modified xsi:type="dcterms:W3CDTF">2011-08-01T06:04:30Z</dcterms:modified>
  <cp:revision>1</cp:revision>
  <dc:title>Boost Your Business with Expert Website Design &amp; Development</dc:title>
</cp:coreProperties>
</file>