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345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reputable development partner will adhere to web accessibility guidelines, ensuring that your site is usable for individuals with disabilities, including those using screen readers or other assistive technologies.</a:t>
            </a:r>
          </a:p>
          <a:p>
            <a:pPr algn="ctr">
              <a:lnSpc>
                <a:spcPts val="4373"/>
              </a:lnSpc>
              <a:spcBef>
                <a:spcPct val="0"/>
              </a:spcBef>
            </a:pPr>
            <a:r>
              <a:rPr lang="en-US" sz="2733">
                <a:solidFill>
                  <a:srgbClr val="000000"/>
                </a:solidFill>
                <a:latin typeface="Canva Sans"/>
                <a:ea typeface="Canva Sans"/>
                <a:cs typeface="Canva Sans"/>
                <a:sym typeface="Canva Sans"/>
              </a:rPr>
              <a:t>5. Continuous Testing and Refinement</a:t>
            </a:r>
          </a:p>
          <a:p>
            <a:pPr algn="ctr">
              <a:lnSpc>
                <a:spcPts val="4373"/>
              </a:lnSpc>
              <a:spcBef>
                <a:spcPct val="0"/>
              </a:spcBef>
            </a:pPr>
            <a:r>
              <a:rPr lang="en-US" sz="2733">
                <a:solidFill>
                  <a:srgbClr val="000000"/>
                </a:solidFill>
                <a:latin typeface="Canva Sans"/>
                <a:ea typeface="Canva Sans"/>
                <a:cs typeface="Canva Sans"/>
                <a:sym typeface="Canva Sans"/>
              </a:rPr>
              <a:t>UX/UI is an ongoing process. Your development partner should continually test the website’s usability, making adjustments based on user feedback and behavior. This iterative approach helps ensure that your website remains effective and optimized for user engagement over time.</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UX/UI design is integral to creating a successful website. A website that is visually appealing, functional, and easy to navigate enhances user satisfaction, boosts conversion rates, and strengthens your brand’s reputation.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23910"/>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When working with a development partner, make sure they understand the critical importance of UX and UI. By prioritizing user experience and interface design, you can create a website that not only attracts visitors but converts them into loyal customers.</a:t>
            </a:r>
          </a:p>
        </p:txBody>
      </p:sp>
      <p:sp>
        <p:nvSpPr>
          <p:cNvPr name="TextBox 3" id="3"/>
          <p:cNvSpPr txBox="true"/>
          <p:nvPr/>
        </p:nvSpPr>
        <p:spPr>
          <a:xfrm rot="0">
            <a:off x="0" y="6812265"/>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Website Design and Development Companies Integrate SEO, UX, and Branding to Create Websites That Perform and Deliver Results</a:t>
            </a:r>
          </a:p>
          <a:p>
            <a:pPr algn="ctr">
              <a:lnSpc>
                <a:spcPts val="3821"/>
              </a:lnSpc>
              <a:spcBef>
                <a:spcPct val="0"/>
              </a:spcBef>
            </a:pPr>
            <a:r>
              <a:rPr lang="en-US" sz="2729">
                <a:solidFill>
                  <a:srgbClr val="000000"/>
                </a:solidFill>
                <a:latin typeface="Canva Sans"/>
                <a:ea typeface="Canva Sans"/>
                <a:cs typeface="Canva Sans"/>
                <a:sym typeface="Canva Sans"/>
              </a:rPr>
              <a:t>In today’s digital world, businesses must have an online presence that not only looks appealing but also functions effectively and delivers measurable results.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07860"/>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well-designed and developed website does just that—connecting brands with their audience while enhancing visibility, user experience, and overall performance. To achieve this, top-tier website design and development companies integrate three critical components: SEO (Search Engine Optimization), UX (User Experience), and branding. Together, these elements play an essential role in creating a website that is not only visually stunning but also performs well in search engines, engages users, and reflects the brand's identity.</a:t>
            </a:r>
          </a:p>
          <a:p>
            <a:pPr algn="ctr">
              <a:lnSpc>
                <a:spcPts val="3821"/>
              </a:lnSpc>
              <a:spcBef>
                <a:spcPct val="0"/>
              </a:spcBef>
            </a:pPr>
            <a:r>
              <a:rPr lang="en-US" sz="2729">
                <a:solidFill>
                  <a:srgbClr val="000000"/>
                </a:solidFill>
                <a:latin typeface="Canva Sans"/>
                <a:ea typeface="Canva Sans"/>
                <a:cs typeface="Canva Sans"/>
                <a:sym typeface="Canva Sans"/>
              </a:rPr>
              <a:t>SEO (Search Engine Optimization) for Visibility</a:t>
            </a:r>
          </a:p>
          <a:p>
            <a:pPr algn="ctr">
              <a:lnSpc>
                <a:spcPts val="3821"/>
              </a:lnSpc>
              <a:spcBef>
                <a:spcPct val="0"/>
              </a:spcBef>
            </a:pPr>
            <a:r>
              <a:rPr lang="en-US" sz="2729">
                <a:solidFill>
                  <a:srgbClr val="000000"/>
                </a:solidFill>
                <a:latin typeface="Canva Sans"/>
                <a:ea typeface="Canva Sans"/>
                <a:cs typeface="Canva Sans"/>
                <a:sym typeface="Canva Sans"/>
              </a:rPr>
              <a:t>SEO plays a crucial role in every website development project. A beautifully designed site can go unnoticed if it is not optimized for search engines like Google, Bing, or Yahoo. Website design and development companies make sure that SEO best practices are integrated into websites from the very beginning.</a:t>
            </a:r>
          </a:p>
          <a:p>
            <a:pPr algn="ctr">
              <a:lnSpc>
                <a:spcPts val="3821"/>
              </a:lnSpc>
              <a:spcBef>
                <a:spcPct val="0"/>
              </a:spcBef>
            </a:pPr>
            <a:r>
              <a:rPr lang="en-US" sz="2729">
                <a:solidFill>
                  <a:srgbClr val="000000"/>
                </a:solidFill>
                <a:latin typeface="Canva Sans"/>
                <a:ea typeface="Canva Sans"/>
                <a:cs typeface="Canva Sans"/>
                <a:sym typeface="Canva Sans"/>
              </a:rPr>
              <a:t>They begin by researching and incorporating relevant keywords into the website’s content, structure, and metadata. This helps the site rank higher in search engine results, increasing organic traffic.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55122"/>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SEO-friendly website development also involves optimizing website speed, mobile responsiveness, and site architecture—making sure the site loads quickly and is accessible on all devices.</a:t>
            </a:r>
          </a:p>
          <a:p>
            <a:pPr algn="ctr">
              <a:lnSpc>
                <a:spcPts val="3821"/>
              </a:lnSpc>
              <a:spcBef>
                <a:spcPct val="0"/>
              </a:spcBef>
            </a:pPr>
            <a:r>
              <a:rPr lang="en-US" sz="2729">
                <a:solidFill>
                  <a:srgbClr val="000000"/>
                </a:solidFill>
                <a:latin typeface="Canva Sans"/>
                <a:ea typeface="Canva Sans"/>
                <a:cs typeface="Canva Sans"/>
                <a:sym typeface="Canva Sans"/>
              </a:rPr>
              <a:t>Additionally, these companies ensure proper internal linking, creating an easy-to-navigate structure that helps both search engines and users find key pages. By focusing on SEO from the outset, businesses can improve their search engine rankings and attract more visitors to their website, which is crucial for generating leads and growing online sales.</a:t>
            </a:r>
          </a:p>
          <a:p>
            <a:pPr algn="ctr">
              <a:lnSpc>
                <a:spcPts val="3821"/>
              </a:lnSpc>
              <a:spcBef>
                <a:spcPct val="0"/>
              </a:spcBef>
            </a:pPr>
            <a:r>
              <a:rPr lang="en-US" sz="2729">
                <a:solidFill>
                  <a:srgbClr val="000000"/>
                </a:solidFill>
                <a:latin typeface="Canva Sans"/>
                <a:ea typeface="Canva Sans"/>
                <a:cs typeface="Canva Sans"/>
                <a:sym typeface="Canva Sans"/>
              </a:rPr>
              <a:t>UX (User Experience) for Engagement</a:t>
            </a:r>
          </a:p>
          <a:p>
            <a:pPr algn="ctr">
              <a:lnSpc>
                <a:spcPts val="3821"/>
              </a:lnSpc>
              <a:spcBef>
                <a:spcPct val="0"/>
              </a:spcBef>
            </a:pPr>
            <a:r>
              <a:rPr lang="en-US" sz="2729">
                <a:solidFill>
                  <a:srgbClr val="000000"/>
                </a:solidFill>
                <a:latin typeface="Canva Sans"/>
                <a:ea typeface="Canva Sans"/>
                <a:cs typeface="Canva Sans"/>
                <a:sym typeface="Canva Sans"/>
              </a:rPr>
              <a:t>User experience (UX) refers to how visitors interact with a website and how easy and enjoyable that interaction is. A website that’s hard to navigate or slow to load can frustrate visitors and drive them away. Website design and development companies are keenly aware of the importance of a seamless UX and design websites with this in mind.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90218"/>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When integrating UX, the focus is on creating a clear, intuitive navigation system that allows visitors to find information quickly. Designers employ user-centric design principles, ensuring that websites are aesthetically pleasing, visually organized, and easy to navigate. They also emphasize responsive design, making sure the site adapts perfectly to different screen sizes and devices, especially mobile phones, where the majority of users now access websites.</a:t>
            </a:r>
          </a:p>
          <a:p>
            <a:pPr algn="ctr">
              <a:lnSpc>
                <a:spcPts val="3821"/>
              </a:lnSpc>
              <a:spcBef>
                <a:spcPct val="0"/>
              </a:spcBef>
            </a:pPr>
            <a:r>
              <a:rPr lang="en-US" sz="2729">
                <a:solidFill>
                  <a:srgbClr val="000000"/>
                </a:solidFill>
                <a:latin typeface="Canva Sans"/>
                <a:ea typeface="Canva Sans"/>
                <a:cs typeface="Canva Sans"/>
                <a:sym typeface="Canva Sans"/>
              </a:rPr>
              <a:t>To further enhance the user experience, website developers focus on speed optimization, minimizing load times to reduce bounce rates. Fast loading times and smooth interactions lead to better user retention, increased engagement, and higher conversion rates. A positive UX fosters trust with visitors and encourages them to explore further, whether it’s reading blog posts, filling out contact forms, or making purchases.</a:t>
            </a:r>
          </a:p>
          <a:p>
            <a:pPr algn="ctr">
              <a:lnSpc>
                <a:spcPts val="3821"/>
              </a:lnSpc>
              <a:spcBef>
                <a:spcPct val="0"/>
              </a:spcBef>
            </a:pPr>
            <a:r>
              <a:rPr lang="en-US" sz="2729">
                <a:solidFill>
                  <a:srgbClr val="000000"/>
                </a:solidFill>
                <a:latin typeface="Canva Sans"/>
                <a:ea typeface="Canva Sans"/>
                <a:cs typeface="Canva Sans"/>
                <a:sym typeface="Canva Sans"/>
              </a:rPr>
              <a:t>Branding for Identity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09743"/>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Branding is about representing your business’s values, voice, and image consistently across every touchpoint, including your website. A website is often the first impression a potential customer has of a brand, and it must accurately reflect the company’s personality and core values.</a:t>
            </a:r>
          </a:p>
          <a:p>
            <a:pPr algn="ctr">
              <a:lnSpc>
                <a:spcPts val="3821"/>
              </a:lnSpc>
              <a:spcBef>
                <a:spcPct val="0"/>
              </a:spcBef>
            </a:pPr>
            <a:r>
              <a:rPr lang="en-US" sz="2729">
                <a:solidFill>
                  <a:srgbClr val="000000"/>
                </a:solidFill>
                <a:latin typeface="Canva Sans"/>
                <a:ea typeface="Canva Sans"/>
                <a:cs typeface="Canva Sans"/>
                <a:sym typeface="Canva Sans"/>
              </a:rPr>
              <a:t>Website design and development companies ensure that the branding elements—such as color schemes, typography, logos, and imagery—are aligned with the company’s branding guidelines. The visual design is crafted to evoke the right emotions and reinforce the brand’s identity. Whether it’s a modern, professional look or a playful, creative aesthetic, the website’s design must communicate the essence of the business.</a:t>
            </a:r>
          </a:p>
          <a:p>
            <a:pPr algn="ctr">
              <a:lnSpc>
                <a:spcPts val="3821"/>
              </a:lnSpc>
              <a:spcBef>
                <a:spcPct val="0"/>
              </a:spcBef>
            </a:pPr>
            <a:r>
              <a:rPr lang="en-US" sz="2729">
                <a:solidFill>
                  <a:srgbClr val="000000"/>
                </a:solidFill>
                <a:latin typeface="Canva Sans"/>
                <a:ea typeface="Canva Sans"/>
                <a:cs typeface="Canva Sans"/>
                <a:sym typeface="Canva Sans"/>
              </a:rPr>
              <a:t>Additionally, content plays a pivotal role in branding. The tone, messaging, and content style should align with the target audience's preferences and build trust.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73321"/>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Website development companies work closely with businesses to create consistent, compelling content that complements the site’s design and enhances its ability to connect with visitors on an emotional level.</a:t>
            </a:r>
          </a:p>
          <a:p>
            <a:pPr algn="ctr">
              <a:lnSpc>
                <a:spcPts val="3821"/>
              </a:lnSpc>
              <a:spcBef>
                <a:spcPct val="0"/>
              </a:spcBef>
            </a:pPr>
            <a:r>
              <a:rPr lang="en-US" sz="2729">
                <a:solidFill>
                  <a:srgbClr val="000000"/>
                </a:solidFill>
                <a:latin typeface="Canva Sans"/>
                <a:ea typeface="Canva Sans"/>
                <a:cs typeface="Canva Sans"/>
                <a:sym typeface="Canva Sans"/>
              </a:rPr>
              <a:t>The Synergy of SEO, UX, and Branding</a:t>
            </a:r>
          </a:p>
          <a:p>
            <a:pPr algn="ctr">
              <a:lnSpc>
                <a:spcPts val="3821"/>
              </a:lnSpc>
              <a:spcBef>
                <a:spcPct val="0"/>
              </a:spcBef>
            </a:pPr>
            <a:r>
              <a:rPr lang="en-US" sz="2729">
                <a:solidFill>
                  <a:srgbClr val="000000"/>
                </a:solidFill>
                <a:latin typeface="Canva Sans"/>
                <a:ea typeface="Canva Sans"/>
                <a:cs typeface="Canva Sans"/>
                <a:sym typeface="Canva Sans"/>
              </a:rPr>
              <a:t>When SEO, UX, and branding are effectively integrated into the website design and development process, the result is a high-performing website that not only attracts traffic but also engages visitors and strengthens the brand’s reputation. These elements complement each other:</a:t>
            </a:r>
          </a:p>
          <a:p>
            <a:pPr algn="ctr">
              <a:lnSpc>
                <a:spcPts val="3821"/>
              </a:lnSpc>
              <a:spcBef>
                <a:spcPct val="0"/>
              </a:spcBef>
            </a:pPr>
            <a:r>
              <a:rPr lang="en-US" sz="2729">
                <a:solidFill>
                  <a:srgbClr val="000000"/>
                </a:solidFill>
                <a:latin typeface="Canva Sans"/>
                <a:ea typeface="Canva Sans"/>
                <a:cs typeface="Canva Sans"/>
                <a:sym typeface="Canva Sans"/>
              </a:rPr>
              <a:t>SEO drives more qualified traffic to the site.</a:t>
            </a:r>
          </a:p>
          <a:p>
            <a:pPr algn="ctr">
              <a:lnSpc>
                <a:spcPts val="3821"/>
              </a:lnSpc>
              <a:spcBef>
                <a:spcPct val="0"/>
              </a:spcBef>
            </a:pPr>
            <a:r>
              <a:rPr lang="en-US" sz="2729">
                <a:solidFill>
                  <a:srgbClr val="000000"/>
                </a:solidFill>
                <a:latin typeface="Canva Sans"/>
                <a:ea typeface="Canva Sans"/>
                <a:cs typeface="Canva Sans"/>
                <a:sym typeface="Canva Sans"/>
              </a:rPr>
              <a:t>UX ensures that visitors remain engaged, interact, and take action.</a:t>
            </a:r>
          </a:p>
          <a:p>
            <a:pPr algn="ctr">
              <a:lnSpc>
                <a:spcPts val="3821"/>
              </a:lnSpc>
              <a:spcBef>
                <a:spcPct val="0"/>
              </a:spcBef>
            </a:pPr>
            <a:r>
              <a:rPr lang="en-US" sz="2729">
                <a:solidFill>
                  <a:srgbClr val="000000"/>
                </a:solidFill>
                <a:latin typeface="Canva Sans"/>
                <a:ea typeface="Canva Sans"/>
                <a:cs typeface="Canva Sans"/>
                <a:sym typeface="Canva Sans"/>
              </a:rPr>
              <a:t>Branding reinforces the company’s identity and builds trust.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17365"/>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integrating these three components, website design and development companies create websites that deliver results—boosting visibility, improving user engagement, and enhancing brand presence. The end product is a website that not only meets the needs of the business but also provides a memorable experience for users.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Website design and development is now about more than just creating visually attractive sites. It’s about creating websites that are functional, engaging, and aligned with the brand’s identity.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144187"/>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focusing on SEO, UX, and branding, professional website design and development companies ensure that the website performs at its best, delivering both short-term and long-term results. Whether it’s attracting more visitors, increasing conversions, or strengthening brand loyalty, the integration of these key elements is essential for a website to truly thrive in the competitive digital landscape.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36040" y="216755"/>
            <a:ext cx="14921157" cy="4144323"/>
          </a:xfrm>
          <a:custGeom>
            <a:avLst/>
            <a:gdLst/>
            <a:ahLst/>
            <a:cxnLst/>
            <a:rect r="r" b="b" t="t" l="l"/>
            <a:pathLst>
              <a:path h="4144323" w="14921157">
                <a:moveTo>
                  <a:pt x="0" y="0"/>
                </a:moveTo>
                <a:lnTo>
                  <a:pt x="14921158" y="0"/>
                </a:lnTo>
                <a:lnTo>
                  <a:pt x="14921158" y="4144322"/>
                </a:lnTo>
                <a:lnTo>
                  <a:pt x="0" y="4144322"/>
                </a:lnTo>
                <a:lnTo>
                  <a:pt x="0" y="0"/>
                </a:lnTo>
                <a:close/>
              </a:path>
            </a:pathLst>
          </a:custGeom>
          <a:blipFill>
            <a:blip r:embed="rId2"/>
            <a:stretch>
              <a:fillRect l="0" t="-23358" r="0" b="-65892"/>
            </a:stretch>
          </a:blipFill>
        </p:spPr>
      </p:sp>
      <p:sp>
        <p:nvSpPr>
          <p:cNvPr name="TextBox 3" id="3"/>
          <p:cNvSpPr txBox="true"/>
          <p:nvPr/>
        </p:nvSpPr>
        <p:spPr>
          <a:xfrm rot="0">
            <a:off x="0" y="680047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Role of UX/UI in Website Design: What Every Business Should Demand from a Development Partner</a:t>
            </a:r>
          </a:p>
          <a:p>
            <a:pPr algn="ctr">
              <a:lnSpc>
                <a:spcPts val="4373"/>
              </a:lnSpc>
              <a:spcBef>
                <a:spcPct val="0"/>
              </a:spcBef>
            </a:pPr>
            <a:r>
              <a:rPr lang="en-US" sz="2733">
                <a:solidFill>
                  <a:srgbClr val="000000"/>
                </a:solidFill>
                <a:latin typeface="Canva Sans"/>
                <a:ea typeface="Canva Sans"/>
                <a:cs typeface="Canva Sans"/>
                <a:sym typeface="Canva Sans"/>
              </a:rPr>
              <a:t>In today’s fast-paced digital landscape, your website often serves as the first interaction between your business and potential clients. As such, it’s crucial that your website not only captures attention with appealing visuals but also provides an intuitive, seamless experience.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83960" y="253656"/>
            <a:ext cx="14746389" cy="4017901"/>
          </a:xfrm>
          <a:custGeom>
            <a:avLst/>
            <a:gdLst/>
            <a:ahLst/>
            <a:cxnLst/>
            <a:rect r="r" b="b" t="t" l="l"/>
            <a:pathLst>
              <a:path h="4017901" w="14746389">
                <a:moveTo>
                  <a:pt x="0" y="0"/>
                </a:moveTo>
                <a:lnTo>
                  <a:pt x="14746389" y="0"/>
                </a:lnTo>
                <a:lnTo>
                  <a:pt x="14746389" y="4017901"/>
                </a:lnTo>
                <a:lnTo>
                  <a:pt x="0" y="4017901"/>
                </a:lnTo>
                <a:lnTo>
                  <a:pt x="0" y="0"/>
                </a:lnTo>
                <a:close/>
              </a:path>
            </a:pathLst>
          </a:custGeom>
          <a:blipFill>
            <a:blip r:embed="rId2"/>
            <a:stretch>
              <a:fillRect l="0" t="-9024" r="0" b="-97423"/>
            </a:stretch>
          </a:blipFill>
        </p:spPr>
      </p:sp>
      <p:sp>
        <p:nvSpPr>
          <p:cNvPr name="TextBox 3" id="3"/>
          <p:cNvSpPr txBox="true"/>
          <p:nvPr/>
        </p:nvSpPr>
        <p:spPr>
          <a:xfrm rot="0">
            <a:off x="0" y="655053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is where the principles of User Experience (UX) and User Interface (UI) design become essential. To ensure your website's success, businesses must understand the significance of both UX and UI and what they should expect from a web development partner.</a:t>
            </a:r>
          </a:p>
          <a:p>
            <a:pPr algn="ctr">
              <a:lnSpc>
                <a:spcPts val="4373"/>
              </a:lnSpc>
              <a:spcBef>
                <a:spcPct val="0"/>
              </a:spcBef>
            </a:pPr>
            <a:r>
              <a:rPr lang="en-US" sz="2733">
                <a:solidFill>
                  <a:srgbClr val="000000"/>
                </a:solidFill>
                <a:latin typeface="Canva Sans"/>
                <a:ea typeface="Canva Sans"/>
                <a:cs typeface="Canva Sans"/>
                <a:sym typeface="Canva Sans"/>
              </a:rPr>
              <a:t>Understanding UX and UI</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2492" y="283711"/>
            <a:ext cx="14652421" cy="3721005"/>
          </a:xfrm>
          <a:custGeom>
            <a:avLst/>
            <a:gdLst/>
            <a:ahLst/>
            <a:cxnLst/>
            <a:rect r="r" b="b" t="t" l="l"/>
            <a:pathLst>
              <a:path h="3721005" w="14652421">
                <a:moveTo>
                  <a:pt x="0" y="0"/>
                </a:moveTo>
                <a:lnTo>
                  <a:pt x="14652421" y="0"/>
                </a:lnTo>
                <a:lnTo>
                  <a:pt x="14652421" y="3721005"/>
                </a:lnTo>
                <a:lnTo>
                  <a:pt x="0" y="3721005"/>
                </a:lnTo>
                <a:lnTo>
                  <a:pt x="0" y="0"/>
                </a:lnTo>
                <a:close/>
              </a:path>
            </a:pathLst>
          </a:custGeom>
          <a:blipFill>
            <a:blip r:embed="rId2"/>
            <a:stretch>
              <a:fillRect l="0" t="-54480" r="0" b="-108216"/>
            </a:stretch>
          </a:blipFill>
        </p:spPr>
      </p:sp>
      <p:sp>
        <p:nvSpPr>
          <p:cNvPr name="TextBox 3" id="3"/>
          <p:cNvSpPr txBox="true"/>
          <p:nvPr/>
        </p:nvSpPr>
        <p:spPr>
          <a:xfrm rot="0">
            <a:off x="0" y="669523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Before diving into the importance of UX/UI, it's essential to differentiate the two concepts:</a:t>
            </a:r>
          </a:p>
          <a:p>
            <a:pPr algn="ctr">
              <a:lnSpc>
                <a:spcPts val="4373"/>
              </a:lnSpc>
              <a:spcBef>
                <a:spcPct val="0"/>
              </a:spcBef>
            </a:pPr>
            <a:r>
              <a:rPr lang="en-US" sz="2733">
                <a:solidFill>
                  <a:srgbClr val="000000"/>
                </a:solidFill>
                <a:latin typeface="Canva Sans"/>
                <a:ea typeface="Canva Sans"/>
                <a:cs typeface="Canva Sans"/>
                <a:sym typeface="Canva Sans"/>
              </a:rPr>
              <a:t>The User Interface (UI) refers to the visual design and layout of a website. This includes elements like buttons, colors, typography, images, and overall aesthetic appeal. UI is all about creating an attractive, easy-to-use interface that facilitates engagement.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0055" y="227417"/>
            <a:ext cx="14570986" cy="3544189"/>
          </a:xfrm>
          <a:custGeom>
            <a:avLst/>
            <a:gdLst/>
            <a:ahLst/>
            <a:cxnLst/>
            <a:rect r="r" b="b" t="t" l="l"/>
            <a:pathLst>
              <a:path h="3544189" w="14570986">
                <a:moveTo>
                  <a:pt x="0" y="0"/>
                </a:moveTo>
                <a:lnTo>
                  <a:pt x="14570985" y="0"/>
                </a:lnTo>
                <a:lnTo>
                  <a:pt x="14570985" y="3544189"/>
                </a:lnTo>
                <a:lnTo>
                  <a:pt x="0" y="3544189"/>
                </a:lnTo>
                <a:lnTo>
                  <a:pt x="0" y="0"/>
                </a:lnTo>
                <a:close/>
              </a:path>
            </a:pathLst>
          </a:custGeom>
          <a:blipFill>
            <a:blip r:embed="rId2"/>
            <a:stretch>
              <a:fillRect l="0" t="-33136" r="0" b="-140774"/>
            </a:stretch>
          </a:blipFill>
        </p:spPr>
      </p:sp>
      <p:sp>
        <p:nvSpPr>
          <p:cNvPr name="TextBox 3" id="3"/>
          <p:cNvSpPr txBox="true"/>
          <p:nvPr/>
        </p:nvSpPr>
        <p:spPr>
          <a:xfrm rot="0">
            <a:off x="0" y="6247975"/>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UX (User Experience), on the other hand, focuses on how a user interacts with the website. It encompasses everything from ease of navigation to speed, functionality, and overall user satisfaction. A well-designed UX ensures that users find the website easy to navigate and intuitive to use.</a:t>
            </a:r>
          </a:p>
          <a:p>
            <a:pPr algn="ctr">
              <a:lnSpc>
                <a:spcPts val="4373"/>
              </a:lnSpc>
              <a:spcBef>
                <a:spcPct val="0"/>
              </a:spcBef>
            </a:pPr>
            <a:r>
              <a:rPr lang="en-US" sz="2733">
                <a:solidFill>
                  <a:srgbClr val="000000"/>
                </a:solidFill>
                <a:latin typeface="Canva Sans"/>
                <a:ea typeface="Canva Sans"/>
                <a:cs typeface="Canva Sans"/>
                <a:sym typeface="Canva Sans"/>
              </a:rPr>
              <a:t>In essence, UI is how your website looks, and UX is how it feels and functions. For a website to succeed, both need to work harmoniously together.</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591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UX/UI Design Matters for Your Business</a:t>
            </a:r>
          </a:p>
          <a:p>
            <a:pPr algn="ctr">
              <a:lnSpc>
                <a:spcPts val="4373"/>
              </a:lnSpc>
              <a:spcBef>
                <a:spcPct val="0"/>
              </a:spcBef>
            </a:pPr>
            <a:r>
              <a:rPr lang="en-US" sz="2733">
                <a:solidFill>
                  <a:srgbClr val="000000"/>
                </a:solidFill>
                <a:latin typeface="Canva Sans"/>
                <a:ea typeface="Canva Sans"/>
                <a:cs typeface="Canva Sans"/>
                <a:sym typeface="Canva Sans"/>
              </a:rPr>
              <a:t>1. First Impressions Matter</a:t>
            </a:r>
          </a:p>
          <a:p>
            <a:pPr algn="ctr">
              <a:lnSpc>
                <a:spcPts val="4373"/>
              </a:lnSpc>
              <a:spcBef>
                <a:spcPct val="0"/>
              </a:spcBef>
            </a:pPr>
            <a:r>
              <a:rPr lang="en-US" sz="2733">
                <a:solidFill>
                  <a:srgbClr val="000000"/>
                </a:solidFill>
                <a:latin typeface="Canva Sans"/>
                <a:ea typeface="Canva Sans"/>
                <a:cs typeface="Canva Sans"/>
                <a:sym typeface="Canva Sans"/>
              </a:rPr>
              <a:t>Visitors form an opinion about your website in just a few seconds. If your website looks cluttered or is hard to navigate, users will leave before you even have a chance to engage them. A clean, visually appealing UI combined with smooth, effortless navigation can make an excellent first impression, keeping visitors interested and engaged.</a:t>
            </a:r>
          </a:p>
          <a:p>
            <a:pPr algn="ctr">
              <a:lnSpc>
                <a:spcPts val="4373"/>
              </a:lnSpc>
              <a:spcBef>
                <a:spcPct val="0"/>
              </a:spcBef>
            </a:pPr>
            <a:r>
              <a:rPr lang="en-US" sz="2733">
                <a:solidFill>
                  <a:srgbClr val="000000"/>
                </a:solidFill>
                <a:latin typeface="Canva Sans"/>
                <a:ea typeface="Canva Sans"/>
                <a:cs typeface="Canva Sans"/>
                <a:sym typeface="Canva Sans"/>
              </a:rPr>
              <a:t>2. Boosts Conversion Rates</a:t>
            </a:r>
          </a:p>
          <a:p>
            <a:pPr algn="ctr">
              <a:lnSpc>
                <a:spcPts val="4373"/>
              </a:lnSpc>
              <a:spcBef>
                <a:spcPct val="0"/>
              </a:spcBef>
            </a:pPr>
            <a:r>
              <a:rPr lang="en-US" sz="2733">
                <a:solidFill>
                  <a:srgbClr val="000000"/>
                </a:solidFill>
                <a:latin typeface="Canva Sans"/>
                <a:ea typeface="Canva Sans"/>
                <a:cs typeface="Canva Sans"/>
                <a:sym typeface="Canva Sans"/>
              </a:rPr>
              <a:t>One of the key reasons to prioritize UX/UI is its direct influence on conversion rates. Whether you're trying to get visitors to sign up for a newsletter, buy a product, or fill out a form, the design of your website plays a crucial role in driving those actions.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237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user-friendly interface, paired with an intuitive experience, makes it easier for users to complete tasks and take action, which ultimately increases conversions.</a:t>
            </a:r>
          </a:p>
          <a:p>
            <a:pPr algn="ctr">
              <a:lnSpc>
                <a:spcPts val="4373"/>
              </a:lnSpc>
              <a:spcBef>
                <a:spcPct val="0"/>
              </a:spcBef>
            </a:pPr>
            <a:r>
              <a:rPr lang="en-US" sz="2733">
                <a:solidFill>
                  <a:srgbClr val="000000"/>
                </a:solidFill>
                <a:latin typeface="Canva Sans"/>
                <a:ea typeface="Canva Sans"/>
                <a:cs typeface="Canva Sans"/>
                <a:sym typeface="Canva Sans"/>
              </a:rPr>
              <a:t>3. Builds Trust and Credibility</a:t>
            </a:r>
          </a:p>
          <a:p>
            <a:pPr algn="ctr">
              <a:lnSpc>
                <a:spcPts val="4373"/>
              </a:lnSpc>
              <a:spcBef>
                <a:spcPct val="0"/>
              </a:spcBef>
            </a:pPr>
            <a:r>
              <a:rPr lang="en-US" sz="2733">
                <a:solidFill>
                  <a:srgbClr val="000000"/>
                </a:solidFill>
                <a:latin typeface="Canva Sans"/>
                <a:ea typeface="Canva Sans"/>
                <a:cs typeface="Canva Sans"/>
                <a:sym typeface="Canva Sans"/>
              </a:rPr>
              <a:t>Your website reflects your brand. A polished, functional design conveys professionalism and establishes trust with your audience. When users encounter a website with a confusing interface, long load times, or outdated design, they may question your brand’s credibility. A smooth, consistent UX/UI can solidify your brand’s reputation and encourage users to stay longer.</a:t>
            </a:r>
          </a:p>
          <a:p>
            <a:pPr algn="ctr">
              <a:lnSpc>
                <a:spcPts val="4373"/>
              </a:lnSpc>
              <a:spcBef>
                <a:spcPct val="0"/>
              </a:spcBef>
            </a:pPr>
            <a:r>
              <a:rPr lang="en-US" sz="2733">
                <a:solidFill>
                  <a:srgbClr val="000000"/>
                </a:solidFill>
                <a:latin typeface="Canva Sans"/>
                <a:ea typeface="Canva Sans"/>
                <a:cs typeface="Canva Sans"/>
                <a:sym typeface="Canva Sans"/>
              </a:rPr>
              <a:t>4. Improves SEO and Retention</a:t>
            </a:r>
          </a:p>
          <a:p>
            <a:pPr algn="ctr">
              <a:lnSpc>
                <a:spcPts val="4373"/>
              </a:lnSpc>
              <a:spcBef>
                <a:spcPct val="0"/>
              </a:spcBef>
            </a:pPr>
            <a:r>
              <a:rPr lang="en-US" sz="2733">
                <a:solidFill>
                  <a:srgbClr val="000000"/>
                </a:solidFill>
                <a:latin typeface="Canva Sans"/>
                <a:ea typeface="Canva Sans"/>
                <a:cs typeface="Canva Sans"/>
                <a:sym typeface="Canva Sans"/>
              </a:rPr>
              <a:t>An optimized website, with well-designed UX/UI elements, is more likely to rank higher in search engine results.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Google’s algorithms favor websites that offer fast load times, mobile compatibility, and a great user experience. Additionally, sites that are easy to navigate and provide an enjoyable experience are more likely to retain visitors, reducing bounce rates and improving SEO rankings.</a:t>
            </a:r>
          </a:p>
          <a:p>
            <a:pPr algn="ctr">
              <a:lnSpc>
                <a:spcPts val="4373"/>
              </a:lnSpc>
              <a:spcBef>
                <a:spcPct val="0"/>
              </a:spcBef>
            </a:pPr>
            <a:r>
              <a:rPr lang="en-US" sz="2733">
                <a:solidFill>
                  <a:srgbClr val="000000"/>
                </a:solidFill>
                <a:latin typeface="Canva Sans"/>
                <a:ea typeface="Canva Sans"/>
                <a:cs typeface="Canva Sans"/>
                <a:sym typeface="Canva Sans"/>
              </a:rPr>
              <a:t>What to Expect from Your Development Partner</a:t>
            </a:r>
          </a:p>
          <a:p>
            <a:pPr algn="ctr">
              <a:lnSpc>
                <a:spcPts val="4373"/>
              </a:lnSpc>
              <a:spcBef>
                <a:spcPct val="0"/>
              </a:spcBef>
            </a:pPr>
            <a:r>
              <a:rPr lang="en-US" sz="2733">
                <a:solidFill>
                  <a:srgbClr val="000000"/>
                </a:solidFill>
                <a:latin typeface="Canva Sans"/>
                <a:ea typeface="Canva Sans"/>
                <a:cs typeface="Canva Sans"/>
                <a:sym typeface="Canva Sans"/>
              </a:rPr>
              <a:t>When choosing a website design and development company, you should demand a strong focus on both UX and UI. Here’s what you should expect from a professional development partner:</a:t>
            </a:r>
          </a:p>
          <a:p>
            <a:pPr algn="ctr">
              <a:lnSpc>
                <a:spcPts val="4373"/>
              </a:lnSpc>
              <a:spcBef>
                <a:spcPct val="0"/>
              </a:spcBef>
            </a:pPr>
            <a:r>
              <a:rPr lang="en-US" sz="2733">
                <a:solidFill>
                  <a:srgbClr val="000000"/>
                </a:solidFill>
                <a:latin typeface="Canva Sans"/>
                <a:ea typeface="Canva Sans"/>
                <a:cs typeface="Canva Sans"/>
                <a:sym typeface="Canva Sans"/>
              </a:rPr>
              <a:t>1. User-Centered Design</a:t>
            </a:r>
          </a:p>
          <a:p>
            <a:pPr algn="ctr">
              <a:lnSpc>
                <a:spcPts val="4373"/>
              </a:lnSpc>
              <a:spcBef>
                <a:spcPct val="0"/>
              </a:spcBef>
            </a:pPr>
            <a:r>
              <a:rPr lang="en-US" sz="2733">
                <a:solidFill>
                  <a:srgbClr val="000000"/>
                </a:solidFill>
                <a:latin typeface="Canva Sans"/>
                <a:ea typeface="Canva Sans"/>
                <a:cs typeface="Canva Sans"/>
                <a:sym typeface="Canva Sans"/>
              </a:rPr>
              <a:t>Your development team should take a user-centric approach, considering your target audience’s needs, preferences, and behaviors. They should use data and research to inform design choices, ensuring the website aligns with user expectations and business objectives.</a:t>
            </a:r>
          </a:p>
          <a:p>
            <a:pPr algn="ctr">
              <a:lnSpc>
                <a:spcPts val="4373"/>
              </a:lnSpc>
              <a:spcBef>
                <a:spcPct val="0"/>
              </a:spcBef>
            </a:pPr>
            <a:r>
              <a:rPr lang="en-US" sz="2733">
                <a:solidFill>
                  <a:srgbClr val="000000"/>
                </a:solidFill>
                <a:latin typeface="Canva Sans"/>
                <a:ea typeface="Canva Sans"/>
                <a:cs typeface="Canva Sans"/>
                <a:sym typeface="Canva Sans"/>
              </a:rPr>
              <a:t>2. Prototypes and Wireframes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2379"/>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reliable development partner will provide you with wireframes and prototypes early in the design process. These allow you to visualize how the website will function and look before any coding begins, giving you the opportunity to refine and optimize the layout.</a:t>
            </a:r>
          </a:p>
          <a:p>
            <a:pPr algn="ctr">
              <a:lnSpc>
                <a:spcPts val="4373"/>
              </a:lnSpc>
              <a:spcBef>
                <a:spcPct val="0"/>
              </a:spcBef>
            </a:pPr>
            <a:r>
              <a:rPr lang="en-US" sz="2733">
                <a:solidFill>
                  <a:srgbClr val="000000"/>
                </a:solidFill>
                <a:latin typeface="Canva Sans"/>
                <a:ea typeface="Canva Sans"/>
                <a:cs typeface="Canva Sans"/>
                <a:sym typeface="Canva Sans"/>
              </a:rPr>
              <a:t>3. Mobile Optimization</a:t>
            </a:r>
          </a:p>
          <a:p>
            <a:pPr algn="ctr">
              <a:lnSpc>
                <a:spcPts val="4373"/>
              </a:lnSpc>
              <a:spcBef>
                <a:spcPct val="0"/>
              </a:spcBef>
            </a:pPr>
            <a:r>
              <a:rPr lang="en-US" sz="2733">
                <a:solidFill>
                  <a:srgbClr val="000000"/>
                </a:solidFill>
                <a:latin typeface="Canva Sans"/>
                <a:ea typeface="Canva Sans"/>
                <a:cs typeface="Canva Sans"/>
                <a:sym typeface="Canva Sans"/>
              </a:rPr>
              <a:t>With more people browsing the web via smartphones, your website must be mobile-responsive. A mobile-first design ensures that users have a seamless experience, whether they’re on a phone, tablet, or desktop. Expect your development partner to prioritize mobile optimization as a key part of the design process.</a:t>
            </a:r>
          </a:p>
          <a:p>
            <a:pPr algn="ctr">
              <a:lnSpc>
                <a:spcPts val="4373"/>
              </a:lnSpc>
              <a:spcBef>
                <a:spcPct val="0"/>
              </a:spcBef>
            </a:pPr>
            <a:r>
              <a:rPr lang="en-US" sz="2733">
                <a:solidFill>
                  <a:srgbClr val="000000"/>
                </a:solidFill>
                <a:latin typeface="Canva Sans"/>
                <a:ea typeface="Canva Sans"/>
                <a:cs typeface="Canva Sans"/>
                <a:sym typeface="Canva Sans"/>
              </a:rPr>
              <a:t>4. Accessibility</a:t>
            </a:r>
          </a:p>
          <a:p>
            <a:pPr algn="ctr">
              <a:lnSpc>
                <a:spcPts val="4373"/>
              </a:lnSpc>
              <a:spcBef>
                <a:spcPct val="0"/>
              </a:spcBef>
            </a:pPr>
            <a:r>
              <a:rPr lang="en-US" sz="2733">
                <a:solidFill>
                  <a:srgbClr val="000000"/>
                </a:solidFill>
                <a:latin typeface="Canva Sans"/>
                <a:ea typeface="Canva Sans"/>
                <a:cs typeface="Canva Sans"/>
                <a:sym typeface="Canva Sans"/>
              </a:rPr>
              <a:t>An accessible website ensures that all users, regardless of their abilities, can navigate your site effectively.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DAGlo0syBew</dc:identifier>
  <dcterms:modified xsi:type="dcterms:W3CDTF">2011-08-01T06:04:30Z</dcterms:modified>
  <cp:revision>1</cp:revision>
  <dc:title>The Role of UX/UI in Website Design: What Every Business Should Demand from a Development Partner</dc:title>
</cp:coreProperties>
</file>