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TC Chaddlewood" charset="1" panose="00000000000000000000"/>
      <p:regular r:id="rId21"/>
    </p:embeddedFont>
    <p:embeddedFont>
      <p:font typeface="Fira Code" charset="1" panose="020B080905000002000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190" t="0" r="-2119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65649"/>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Implementing user-friendly platforms like WordPress, Drupal, or Joomla, empowering you to easily manage and update your website content without requiring technical expertise.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Creating robust online stores equipped with features such as product catalogs, shopping carts, and secure payment gateways, enabling you to sell your products or services online.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Optimizing your website to improve its visibility in search engine results, attracting organic traffic and driving potential customers to your site.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900330"/>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Resp</a:t>
            </a:r>
            <a:r>
              <a:rPr lang="en-US" sz="2600">
                <a:solidFill>
                  <a:srgbClr val="FFFFFF"/>
                </a:solidFill>
                <a:latin typeface="Fira Code"/>
                <a:ea typeface="Fira Code"/>
                <a:cs typeface="Fira Code"/>
                <a:sym typeface="Fira Code"/>
              </a:rPr>
              <a:t>onsive Design: Ensuring your website adapts seamlessly to different devices, such as desktops, tablets, and smartphones, providing a consistent and enjoyable user experience across all platforms. </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Maintenance: Providing ongoing support, updates, and security measures to keep your website running smoothly and up-to-date, safeguarding your online presence.</a:t>
            </a:r>
          </a:p>
          <a:p>
            <a:pPr algn="ctr">
              <a:lnSpc>
                <a:spcPts val="4160"/>
              </a:lnSpc>
              <a:spcBef>
                <a:spcPct val="0"/>
              </a:spcBef>
            </a:pPr>
            <a:r>
              <a:rPr lang="en-US" sz="2600">
                <a:solidFill>
                  <a:srgbClr val="FFFFFF"/>
                </a:solidFill>
                <a:latin typeface="Fira Code"/>
                <a:ea typeface="Fira Code"/>
                <a:cs typeface="Fira Code"/>
                <a:sym typeface="Fira Code"/>
              </a:rPr>
              <a:t>Advantages of Partnering with a Website Design and Development Company: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Expertise and Efficiency: Benefit from the in-depth knowledge and experience of professionals who can deliver high-quality websites efficiently.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20995"/>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Tailored Solutions: Get custom-built websites that perfectly align with y</a:t>
            </a:r>
            <a:r>
              <a:rPr lang="en-US" sz="2600">
                <a:solidFill>
                  <a:srgbClr val="FFFFFF"/>
                </a:solidFill>
                <a:latin typeface="Fira Code"/>
                <a:ea typeface="Fira Code"/>
                <a:cs typeface="Fira Code"/>
                <a:sym typeface="Fira Code"/>
              </a:rPr>
              <a:t>our unique business requirements and objectives.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Enhanced User Experience: Create websites that are not only visually appealing but also user-friendly, leading to increased engagement and conversions.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Strengthened Brand Image: Showcase your brand in the best possible light with a visually stunning and well-functioning website that reflects your professionalism and credibility.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Time and Cost Savings: Outsource website development to save valuable time and resources, allowing you to focus on other core aspects of your business.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17671"/>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Fira Code"/>
                <a:ea typeface="Fira Code"/>
                <a:cs typeface="Fira Code"/>
                <a:sym typeface="Fira Code"/>
              </a:rPr>
              <a:t>When selecting a website design and development company, consider the following factors: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Portfolio: Examine the company's previous work to assess their design and development skills.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Experience: Seek companies with a proven track record and expertise in your industry.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Testimonials: Read feedback from satisfied clients to gauge their satisfacti</a:t>
            </a:r>
            <a:r>
              <a:rPr lang="en-US" sz="2600">
                <a:solidFill>
                  <a:srgbClr val="FFFFFF"/>
                </a:solidFill>
                <a:latin typeface="Fira Code"/>
                <a:ea typeface="Fira Code"/>
                <a:cs typeface="Fira Code"/>
                <a:sym typeface="Fira Code"/>
              </a:rPr>
              <a:t>on.</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effective communication and collaboration throughout the project.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and Timeline: Discuss project costs, timelines, and payment terms.</a:t>
            </a:r>
          </a:p>
          <a:p>
            <a:pPr algn="ctr">
              <a:lnSpc>
                <a:spcPts val="4160"/>
              </a:lnSpc>
              <a:spcBef>
                <a:spcPct val="0"/>
              </a:spcBef>
            </a:pPr>
            <a:r>
              <a:rPr lang="en-US" sz="2600">
                <a:solidFill>
                  <a:srgbClr val="FFFFFF"/>
                </a:solidFill>
                <a:latin typeface="Fira Code"/>
                <a:ea typeface="Fira Code"/>
                <a:cs typeface="Fira Code"/>
                <a:sym typeface="Fira Code"/>
              </a:rPr>
              <a:t>By collaborating with a reputable website design and development company, businesses can establish a strong online presence that drives growth and success.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42050" y="317341"/>
            <a:ext cx="13838129" cy="5403770"/>
          </a:xfrm>
          <a:custGeom>
            <a:avLst/>
            <a:gdLst/>
            <a:ahLst/>
            <a:cxnLst/>
            <a:rect r="r" b="b" t="t" l="l"/>
            <a:pathLst>
              <a:path h="5403770" w="13838129">
                <a:moveTo>
                  <a:pt x="0" y="0"/>
                </a:moveTo>
                <a:lnTo>
                  <a:pt x="13838129" y="0"/>
                </a:lnTo>
                <a:lnTo>
                  <a:pt x="13838129" y="5403770"/>
                </a:lnTo>
                <a:lnTo>
                  <a:pt x="0" y="5403770"/>
                </a:lnTo>
                <a:lnTo>
                  <a:pt x="0" y="0"/>
                </a:lnTo>
                <a:close/>
              </a:path>
            </a:pathLst>
          </a:custGeom>
          <a:blipFill>
            <a:blip r:embed="rId2"/>
            <a:stretch>
              <a:fillRect l="0" t="-10152" r="0" b="-24344"/>
            </a:stretch>
          </a:blipFill>
        </p:spPr>
      </p:sp>
      <p:sp>
        <p:nvSpPr>
          <p:cNvPr name="TextBox 3" id="3"/>
          <p:cNvSpPr txBox="true"/>
          <p:nvPr/>
        </p:nvSpPr>
        <p:spPr>
          <a:xfrm rot="0">
            <a:off x="0" y="7721642"/>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Design and Development Company: </a:t>
            </a:r>
            <a:r>
              <a:rPr lang="en-US" sz="2600">
                <a:solidFill>
                  <a:srgbClr val="FFFFFF"/>
                </a:solidFill>
                <a:latin typeface="Fira Code"/>
                <a:ea typeface="Fira Code"/>
                <a:cs typeface="Fira Code"/>
                <a:sym typeface="Fira Code"/>
              </a:rPr>
              <a:t>Your Trusted Partner for Digital Success</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specialized team that crafts bespoke websites tailored to the unique needs of businesses and individuals.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36270" y="343786"/>
            <a:ext cx="14105054" cy="4630175"/>
          </a:xfrm>
          <a:custGeom>
            <a:avLst/>
            <a:gdLst/>
            <a:ahLst/>
            <a:cxnLst/>
            <a:rect r="r" b="b" t="t" l="l"/>
            <a:pathLst>
              <a:path h="4630175" w="14105054">
                <a:moveTo>
                  <a:pt x="0" y="0"/>
                </a:moveTo>
                <a:lnTo>
                  <a:pt x="14105054" y="0"/>
                </a:lnTo>
                <a:lnTo>
                  <a:pt x="14105054" y="4630175"/>
                </a:lnTo>
                <a:lnTo>
                  <a:pt x="0" y="4630175"/>
                </a:lnTo>
                <a:lnTo>
                  <a:pt x="0" y="0"/>
                </a:lnTo>
                <a:close/>
              </a:path>
            </a:pathLst>
          </a:custGeom>
          <a:blipFill>
            <a:blip r:embed="rId2"/>
            <a:stretch>
              <a:fillRect l="0" t="-1726" r="-562" b="-1155"/>
            </a:stretch>
          </a:blipFill>
        </p:spPr>
      </p:sp>
      <p:sp>
        <p:nvSpPr>
          <p:cNvPr name="TextBox 3" id="3"/>
          <p:cNvSpPr txBox="true"/>
          <p:nvPr/>
        </p:nvSpPr>
        <p:spPr>
          <a:xfrm rot="0">
            <a:off x="0" y="7364633"/>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They offer a comprehensive range of services, including:</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visually stunning and user-friendly website layouts that leave a lasting impression.</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31041" y="343470"/>
            <a:ext cx="13614358" cy="5315960"/>
          </a:xfrm>
          <a:custGeom>
            <a:avLst/>
            <a:gdLst/>
            <a:ahLst/>
            <a:cxnLst/>
            <a:rect r="r" b="b" t="t" l="l"/>
            <a:pathLst>
              <a:path h="5315960" w="13614358">
                <a:moveTo>
                  <a:pt x="0" y="0"/>
                </a:moveTo>
                <a:lnTo>
                  <a:pt x="13614358" y="0"/>
                </a:lnTo>
                <a:lnTo>
                  <a:pt x="13614358" y="5315960"/>
                </a:lnTo>
                <a:lnTo>
                  <a:pt x="0" y="5315960"/>
                </a:lnTo>
                <a:lnTo>
                  <a:pt x="0" y="0"/>
                </a:lnTo>
                <a:close/>
              </a:path>
            </a:pathLst>
          </a:custGeom>
          <a:blipFill>
            <a:blip r:embed="rId2"/>
            <a:stretch>
              <a:fillRect l="0" t="-30534" r="0" b="-38493"/>
            </a:stretch>
          </a:blipFill>
        </p:spPr>
      </p:sp>
      <p:sp>
        <p:nvSpPr>
          <p:cNvPr name="TextBox 3" id="3"/>
          <p:cNvSpPr txBox="true"/>
          <p:nvPr/>
        </p:nvSpPr>
        <p:spPr>
          <a:xfrm rot="0">
            <a:off x="0" y="7933202"/>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Development: Building functional and responsive websites using cutting-edge programming languages and technologies.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22638" y="365337"/>
            <a:ext cx="13310498" cy="6726705"/>
          </a:xfrm>
          <a:custGeom>
            <a:avLst/>
            <a:gdLst/>
            <a:ahLst/>
            <a:cxnLst/>
            <a:rect r="r" b="b" t="t" l="l"/>
            <a:pathLst>
              <a:path h="6726705" w="13310498">
                <a:moveTo>
                  <a:pt x="0" y="0"/>
                </a:moveTo>
                <a:lnTo>
                  <a:pt x="13310498" y="0"/>
                </a:lnTo>
                <a:lnTo>
                  <a:pt x="13310498" y="6726705"/>
                </a:lnTo>
                <a:lnTo>
                  <a:pt x="0" y="6726705"/>
                </a:lnTo>
                <a:lnTo>
                  <a:pt x="0" y="0"/>
                </a:lnTo>
                <a:close/>
              </a:path>
            </a:pathLst>
          </a:custGeom>
          <a:blipFill>
            <a:blip r:embed="rId2"/>
            <a:stretch>
              <a:fillRect l="0" t="-34248" r="0" b="-30710"/>
            </a:stretch>
          </a:blipFill>
        </p:spPr>
      </p:sp>
      <p:sp>
        <p:nvSpPr>
          <p:cNvPr name="TextBox 3" id="3"/>
          <p:cNvSpPr txBox="true"/>
          <p:nvPr/>
        </p:nvSpPr>
        <p:spPr>
          <a:xfrm rot="0">
            <a:off x="0" y="8057238"/>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E-commerce Development: Creating seamless online shopping experiences with features like intuitive product catalogs, secure payment gateways, and personalized recommendations.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Empowering clients with user-friendly CMS platforms like WordPress or Drupal, enabling them to effortlessly manage and update their website content.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websites to improve their visibility in search engine results, driving organic traffic and increasing brand awareness. </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Digital Marketing: Providing comprehensive digital marketing solutions, including social media marketing, email marketing, and pay-per-click advertising, to help businesses reach their target audience and achieve their marketing goals.*</a:t>
            </a:r>
          </a:p>
          <a:p>
            <a:pPr algn="ctr">
              <a:lnSpc>
                <a:spcPts val="4160"/>
              </a:lnSpc>
              <a:spcBef>
                <a:spcPct val="0"/>
              </a:spcBef>
            </a:pPr>
            <a:r>
              <a:rPr lang="en-US" sz="2600">
                <a:solidFill>
                  <a:srgbClr val="FFFFFF"/>
                </a:solidFill>
                <a:latin typeface="Fira Code"/>
                <a:ea typeface="Fira Code"/>
                <a:cs typeface="Fira Code"/>
                <a:sym typeface="Fira Code"/>
              </a:rPr>
              <a:t>These companies often collaborate closely with clients to fully grasp their specific needs and objectives, and then customize their services accordingly. </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04522"/>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They may also provide ongoing maintenance and support for websites after their launch, ensuring optimal performance and security.</a:t>
            </a:r>
          </a:p>
          <a:p>
            <a:pPr algn="ctr">
              <a:lnSpc>
                <a:spcPts val="4160"/>
              </a:lnSpc>
            </a:pPr>
            <a:r>
              <a:rPr lang="en-US" sz="2600">
                <a:solidFill>
                  <a:srgbClr val="FFFFFF"/>
                </a:solidFill>
                <a:latin typeface="Fira Code"/>
                <a:ea typeface="Fira Code"/>
                <a:cs typeface="Fira Code"/>
                <a:sym typeface="Fira Code"/>
              </a:rPr>
              <a:t>When working with a website design and development company, clients can expect a personalized experience tailored to their unique requirements. The company will typically conduct a thorough analysis of the client's business, industry, and target audience to identify their specific needs and goals. They will then create a customized website design and development plan that addresses these needs and helps the client achieve their desired outcomes.</a:t>
            </a:r>
          </a:p>
          <a:p>
            <a:pPr algn="ctr">
              <a:lnSpc>
                <a:spcPts val="4160"/>
              </a:lnSpc>
              <a:spcBef>
                <a:spcPct val="0"/>
              </a:spcBef>
            </a:pPr>
            <a:r>
              <a:rPr lang="en-US" sz="2600">
                <a:solidFill>
                  <a:srgbClr val="FFFFFF"/>
                </a:solidFill>
                <a:latin typeface="Fira Code"/>
                <a:ea typeface="Fira Code"/>
                <a:cs typeface="Fira Code"/>
                <a:sym typeface="Fira Code"/>
              </a:rPr>
              <a:t>Throughout the project, the company will maintain open communication with the client, providing regular updates and seeking feedback to ensure that the website meets their expectations. Once the website is launched, the company will continue to provide ongoing maintenance and support, including updates, security patches, and technical assistance.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164781"/>
            <a:ext cx="18288000" cy="36302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clients can rest assured that their website will be built to the highest standards, optimized for both user experience and search engine visibility, and serve as a valuable digital asset that helps them achieve their business objectives. The company's expertise and dedication to customer satisfaction ensure that the client's website is a powerful tool for attracting new customers, building brand awareness, and driving online sales.</a:t>
            </a:r>
          </a:p>
        </p:txBody>
      </p:sp>
      <p:sp>
        <p:nvSpPr>
          <p:cNvPr name="TextBox 3" id="3"/>
          <p:cNvSpPr txBox="true"/>
          <p:nvPr/>
        </p:nvSpPr>
        <p:spPr>
          <a:xfrm rot="0">
            <a:off x="0" y="8967153"/>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Development Services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27643"/>
            <a:ext cx="18288000" cy="5725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skilled professionals who specialize in crafting custom websites tail</a:t>
            </a:r>
            <a:r>
              <a:rPr lang="en-US" sz="2600">
                <a:solidFill>
                  <a:srgbClr val="FFFFFF"/>
                </a:solidFill>
                <a:latin typeface="Fira Code"/>
                <a:ea typeface="Fira Code"/>
                <a:cs typeface="Fira Code"/>
                <a:sym typeface="Fira Code"/>
              </a:rPr>
              <a:t>ored to the unique needs of businesses and individuals. They work collaboratively to create visually appealing, user-friendly, and functional websites that achieve specific goals and objectives.</a:t>
            </a:r>
          </a:p>
          <a:p>
            <a:pPr algn="ctr">
              <a:lnSpc>
                <a:spcPts val="4160"/>
              </a:lnSpc>
              <a:spcBef>
                <a:spcPct val="0"/>
              </a:spcBef>
            </a:pPr>
            <a:r>
              <a:rPr lang="en-US" sz="2600">
                <a:solidFill>
                  <a:srgbClr val="FFFFFF"/>
                </a:solidFill>
                <a:latin typeface="Fira Code"/>
                <a:ea typeface="Fira Code"/>
                <a:cs typeface="Fira Code"/>
                <a:sym typeface="Fira Code"/>
              </a:rPr>
              <a:t>Core Services Offered:</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visually stunning websites that align with your brand identity, using elements such as layouts, color schemes, and typography.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Development: Building the technical foundation of your website using programming languages like HTML, CSS, JavaScript, and others, ensuring it functions seamlessly and is optimized for performance.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DAGSPM4oar0</dc:identifier>
  <dcterms:modified xsi:type="dcterms:W3CDTF">2011-08-01T06:04:30Z</dcterms:modified>
  <cp:revision>1</cp:revision>
  <dc:title>Website Design and Development Company: Your Trusted Partner for Digital Success</dc:title>
</cp:coreProperties>
</file>