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embeddedFontLst>
    <p:embeddedFont>
      <p:font typeface="Inter"/>
      <p:regular r:id="rId12"/>
    </p:embeddedFont>
    <p:embeddedFont>
      <p:font typeface="Inter"/>
      <p:regular r:id="rId13"/>
    </p:embeddedFont>
    <p:embeddedFont>
      <p:font typeface="Inter"/>
      <p:regular r:id="rId14"/>
    </p:embeddedFont>
    <p:embeddedFont>
      <p:font typeface="Inter"/>
      <p:regular r:id="rId15"/>
    </p:embeddedFont>
    <p:embeddedFont>
      <p:font typeface="Manrope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170021"/>
            <a:ext cx="5259705" cy="7889558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82" y="1783913"/>
            <a:ext cx="1890117" cy="7493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8734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Rely on Aged Care Oatley Service Providers?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6280190" y="463117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Every individual needs support and companionship in old age. When family commitments make constant care impossible, </a:t>
            </a:r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704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Aged Care Oatley</a:t>
            </a:r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service providers step in — offering compassionate, respectful, and inclusive care so elders can live independently, with dignity and good health.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2535"/>
            <a:ext cx="85063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an Aged Care Service?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536627"/>
            <a:ext cx="4205168" cy="42051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559981" y="3629858"/>
            <a:ext cx="828413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Aged care services are offered exclusively by 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7047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approved agencies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under the Australian Government's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My Aged Care Home Care Packages Scheme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5559981" y="4559737"/>
            <a:ext cx="828413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Professional caregivers provide support and necessary care to elders at a reasonable charge. They are trained, experienced, and understand that elders need not just physical support — but also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emotional empathy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170021"/>
            <a:ext cx="5259705" cy="78895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Reasons to Choose Quality Aged Care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6280190" y="3195161"/>
            <a:ext cx="7556421" cy="1685092"/>
          </a:xfrm>
          <a:prstGeom prst="roundRect">
            <a:avLst>
              <a:gd name="adj" fmla="val 1211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14624" y="3429595"/>
            <a:ext cx="3212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Daily Living Assistance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14624" y="392001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24/7 help with eating, bathing, dressing, and taking medicines — with compassion.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107067"/>
            <a:ext cx="7556421" cy="1685092"/>
          </a:xfrm>
          <a:prstGeom prst="roundRect">
            <a:avLst>
              <a:gd name="adj" fmla="val 12115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514624" y="5341501"/>
            <a:ext cx="33870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Household Management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514624" y="5831919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Meal preparation, grocery shopping, cleaning, and laundry handled by professionals.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3101"/>
            <a:ext cx="78347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Clinical &amp; Nutritious Support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311550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44253" y="31155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Clinical Assistance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644253" y="3605927"/>
            <a:ext cx="552914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Right medicine, right time, right proportion. Caregivers also manage diabetes monitoring, continence care, and dementia support.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884" y="311550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07348" y="31155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Nutritious Support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8307348" y="3605927"/>
            <a:ext cx="55292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Elders prone to chronic disease need balanced nutrition. Caregivers are trained to maintain proper protein, carbohydrates, fiber, and mineral intake.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93790" y="4949785"/>
            <a:ext cx="13042821" cy="1326713"/>
          </a:xfrm>
          <a:prstGeom prst="roundRect">
            <a:avLst>
              <a:gd name="adj" fmla="val 15387"/>
            </a:avLst>
          </a:prstGeom>
          <a:solidFill>
            <a:srgbClr val="B6FCB8"/>
          </a:solidFill>
          <a:ln/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04" y="5301496"/>
            <a:ext cx="283488" cy="22681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30906" y="5233273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Leading service providers ensure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reliability and safety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at the most reasonable price — a complete solution for all elder care needs.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2535"/>
            <a:ext cx="97145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 Circle of Hope (Aged Care)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536627"/>
            <a:ext cx="4205168" cy="420516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559981" y="3546991"/>
            <a:ext cx="2610088" cy="2184440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0480">
            <a:solidFill>
              <a:srgbClr val="FF7047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529501" y="3546991"/>
            <a:ext cx="121920" cy="2184440"/>
          </a:xfrm>
          <a:prstGeom prst="roundRect">
            <a:avLst>
              <a:gd name="adj" fmla="val 167442"/>
            </a:avLst>
          </a:prstGeom>
          <a:solidFill>
            <a:srgbClr val="FF7047"/>
          </a:solidFill>
          <a:ln/>
        </p:spPr>
      </p:sp>
      <p:sp>
        <p:nvSpPr>
          <p:cNvPr id="6" name="Text 3"/>
          <p:cNvSpPr/>
          <p:nvPr/>
        </p:nvSpPr>
        <p:spPr>
          <a:xfrm>
            <a:off x="5908715" y="3804285"/>
            <a:ext cx="20040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Address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908715" y="4385429"/>
            <a:ext cx="200406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24 Ellis Parade, Yennora NSW 2161, Australia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396883" y="3546991"/>
            <a:ext cx="2610207" cy="2184440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0480">
            <a:solidFill>
              <a:srgbClr val="FF704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8366403" y="3546991"/>
            <a:ext cx="121920" cy="2184440"/>
          </a:xfrm>
          <a:prstGeom prst="roundRect">
            <a:avLst>
              <a:gd name="adj" fmla="val 167442"/>
            </a:avLst>
          </a:prstGeom>
          <a:solidFill>
            <a:srgbClr val="FF7047"/>
          </a:solidFill>
          <a:ln/>
        </p:spPr>
      </p:sp>
      <p:sp>
        <p:nvSpPr>
          <p:cNvPr id="10" name="Text 7"/>
          <p:cNvSpPr/>
          <p:nvPr/>
        </p:nvSpPr>
        <p:spPr>
          <a:xfrm>
            <a:off x="8745617" y="3804285"/>
            <a:ext cx="2004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Email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745617" y="4385429"/>
            <a:ext cx="20041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info@circleofhope.com.au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1233904" y="3546991"/>
            <a:ext cx="2610207" cy="2184440"/>
          </a:xfrm>
          <a:prstGeom prst="roundRect">
            <a:avLst>
              <a:gd name="adj" fmla="val 6698"/>
            </a:avLst>
          </a:prstGeom>
          <a:solidFill>
            <a:srgbClr val="FFFFFF"/>
          </a:solidFill>
          <a:ln w="30480">
            <a:solidFill>
              <a:srgbClr val="FF7047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11203424" y="3546991"/>
            <a:ext cx="121920" cy="2184440"/>
          </a:xfrm>
          <a:prstGeom prst="roundRect">
            <a:avLst>
              <a:gd name="adj" fmla="val 167442"/>
            </a:avLst>
          </a:prstGeom>
          <a:solidFill>
            <a:srgbClr val="FF7047"/>
          </a:solidFill>
          <a:ln/>
        </p:spPr>
      </p:sp>
      <p:sp>
        <p:nvSpPr>
          <p:cNvPr id="14" name="Text 11"/>
          <p:cNvSpPr/>
          <p:nvPr/>
        </p:nvSpPr>
        <p:spPr>
          <a:xfrm>
            <a:off x="11582638" y="3804285"/>
            <a:ext cx="20041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Website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1582638" y="4385429"/>
            <a:ext cx="20041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circleofhope.com.au/aged-care/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2026-04-19T19:25:02Z</dcterms:created>
  <dcterms:modified xsi:type="dcterms:W3CDTF">2026-04-19T19:25:02Z</dcterms:modified>
</cp:coreProperties>
</file>