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DD9B-D254-4317-B614-578FE3E4B477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4ED-2A31-4D9F-8E48-274AD9C8EA7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9190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DD9B-D254-4317-B614-578FE3E4B477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4ED-2A31-4D9F-8E48-274AD9C8EA7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2826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DD9B-D254-4317-B614-578FE3E4B477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4ED-2A31-4D9F-8E48-274AD9C8EA7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3016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DD9B-D254-4317-B614-578FE3E4B477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4ED-2A31-4D9F-8E48-274AD9C8EA7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572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DD9B-D254-4317-B614-578FE3E4B477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4ED-2A31-4D9F-8E48-274AD9C8EA7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8192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DD9B-D254-4317-B614-578FE3E4B477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4ED-2A31-4D9F-8E48-274AD9C8EA7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998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DD9B-D254-4317-B614-578FE3E4B477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4ED-2A31-4D9F-8E48-274AD9C8EA7D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510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DD9B-D254-4317-B614-578FE3E4B477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4ED-2A31-4D9F-8E48-274AD9C8EA7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883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DD9B-D254-4317-B614-578FE3E4B477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4ED-2A31-4D9F-8E48-274AD9C8EA7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9842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7DD9B-D254-4317-B614-578FE3E4B477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IN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4ED-2A31-4D9F-8E48-274AD9C8EA7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34915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tx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947DD9B-D254-4317-B614-578FE3E4B477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4ED-2A31-4D9F-8E48-274AD9C8EA7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36919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chemeClr val="bg2">
              <a:lumMod val="60000"/>
              <a:lumOff val="40000"/>
              <a:alpha val="15000"/>
            </a:schemeClr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947DD9B-D254-4317-B614-578FE3E4B477}" type="datetimeFigureOut">
              <a:rPr lang="en-IN" smtClean="0"/>
              <a:t>12-03-2025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CFA34ED-2A31-4D9F-8E48-274AD9C8EA7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76867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changecurve.ai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changecurve.ai/enterprise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changecurve.ai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9612" y="736600"/>
            <a:ext cx="8689976" cy="761998"/>
          </a:xfrm>
        </p:spPr>
        <p:txBody>
          <a:bodyPr>
            <a:normAutofit fontScale="90000"/>
          </a:bodyPr>
          <a:lstStyle/>
          <a:p>
            <a:r>
              <a:rPr lang="en-US" b="1" cap="none" dirty="0" smtClean="0">
                <a:latin typeface="Arial Black" panose="020B0A04020102020204" pitchFamily="34" charset="0"/>
              </a:rPr>
              <a:t>Ai-driven change management</a:t>
            </a:r>
            <a:endParaRPr lang="en-IN" cap="none" dirty="0"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100" y="2578100"/>
            <a:ext cx="5778500" cy="31623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change easy with </a:t>
            </a:r>
            <a:r>
              <a:rPr lang="en-US" sz="32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AI-Driven Change Management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Our smart AI tools help predict outcomes, create better strategies, and speed up transformation smoothly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N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hange Management Solu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325" y="2578100"/>
            <a:ext cx="4472957" cy="31478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314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9612" y="736600"/>
            <a:ext cx="8689976" cy="761998"/>
          </a:xfrm>
        </p:spPr>
        <p:txBody>
          <a:bodyPr>
            <a:normAutofit fontScale="90000"/>
          </a:bodyPr>
          <a:lstStyle/>
          <a:p>
            <a:r>
              <a:rPr lang="en-US" b="1" cap="none" dirty="0" smtClean="0">
                <a:latin typeface="Arial Black" panose="020B0A04020102020204" pitchFamily="34" charset="0"/>
              </a:rPr>
              <a:t>Next gen plan analyzer</a:t>
            </a:r>
            <a:endParaRPr lang="en-IN" cap="none" dirty="0"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21400" y="2628900"/>
            <a:ext cx="5778500" cy="3060700"/>
          </a:xfrm>
        </p:spPr>
        <p:txBody>
          <a:bodyPr>
            <a:normAutofit/>
          </a:bodyPr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Boost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success with Next Gen Plan Analyzer, upload your plan, get instant AI insights, and enhance adoption with smart, data-driven recommendations.</a:t>
            </a:r>
            <a:endParaRPr lang="en-IN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ata Science Transform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1" y="2514600"/>
            <a:ext cx="4521200" cy="32730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775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9612" y="736600"/>
            <a:ext cx="8689976" cy="761998"/>
          </a:xfrm>
        </p:spPr>
        <p:txBody>
          <a:bodyPr>
            <a:normAutofit fontScale="90000"/>
          </a:bodyPr>
          <a:lstStyle/>
          <a:p>
            <a:r>
              <a:rPr lang="en-US" b="1" cap="none" dirty="0" smtClean="0">
                <a:latin typeface="Arial Black" panose="020B0A04020102020204" pitchFamily="34" charset="0"/>
              </a:rPr>
              <a:t>Business transformation ROI</a:t>
            </a:r>
            <a:endParaRPr lang="en-IN" cap="none" dirty="0"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5200" y="2489200"/>
            <a:ext cx="5778500" cy="3543300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Maximize success with </a:t>
            </a:r>
            <a:r>
              <a:rPr lang="en-US" sz="32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Business Transformation ROI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cut costs, enhance efficiency, and drive change with AI-powered tools and expert support for lasting results.</a:t>
            </a:r>
            <a:endParaRPr lang="en-IN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hange Agent A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0" y="2628900"/>
            <a:ext cx="4664074" cy="3238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244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7412" y="660400"/>
            <a:ext cx="5183188" cy="888998"/>
          </a:xfrm>
        </p:spPr>
        <p:txBody>
          <a:bodyPr>
            <a:noAutofit/>
          </a:bodyPr>
          <a:lstStyle/>
          <a:p>
            <a:r>
              <a:rPr lang="en-US" sz="5400" b="1" cap="none" dirty="0" smtClean="0">
                <a:latin typeface="Arial Black" panose="020B0A04020102020204" pitchFamily="34" charset="0"/>
              </a:rPr>
              <a:t>Conatct Us</a:t>
            </a:r>
            <a:endParaRPr lang="en-IN" sz="5400" cap="none" dirty="0"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7624" y="2660650"/>
            <a:ext cx="10645775" cy="3562350"/>
          </a:xfrm>
        </p:spPr>
        <p:txBody>
          <a:bodyPr>
            <a:noAutofit/>
          </a:bodyPr>
          <a:lstStyle/>
          <a:p>
            <a:pPr algn="l"/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About: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ChangeCurve uses AI to help businesses manage change more efficiently. Our tools make transformations faster, &amp; easier, improving employee adoption &amp; ensuring projects deliver results quickly.</a:t>
            </a:r>
          </a:p>
          <a:p>
            <a:pPr algn="l"/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Address: </a:t>
            </a:r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United States</a:t>
            </a:r>
          </a:p>
          <a:p>
            <a:pPr algn="l"/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Website: </a:t>
            </a:r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https://changecurve.ai/</a:t>
            </a:r>
            <a:endParaRPr lang="en-GB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" y="203200"/>
            <a:ext cx="1860550" cy="18605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460358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635D4D"/>
      </a:dk2>
      <a:lt2>
        <a:srgbClr val="D8D6BA"/>
      </a:lt2>
      <a:accent1>
        <a:srgbClr val="9CBEBD"/>
      </a:accent1>
      <a:accent2>
        <a:srgbClr val="D2CB6C"/>
      </a:accent2>
      <a:accent3>
        <a:srgbClr val="9D9A93"/>
      </a:accent3>
      <a:accent4>
        <a:srgbClr val="C89F5D"/>
      </a:accent4>
      <a:accent5>
        <a:srgbClr val="A9A57C"/>
      </a:accent5>
      <a:accent6>
        <a:srgbClr val="95A39D"/>
      </a:accent6>
      <a:hlink>
        <a:srgbClr val="D25814"/>
      </a:hlink>
      <a:folHlink>
        <a:srgbClr val="849A0A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0BDC4BB7-8AF9-46FD-8C32-AB93AC9C41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20</TotalTime>
  <Words>133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Arial Black</vt:lpstr>
      <vt:lpstr>Gill Sans MT</vt:lpstr>
      <vt:lpstr>Parcel</vt:lpstr>
      <vt:lpstr>Ai-driven change management</vt:lpstr>
      <vt:lpstr>Next gen plan analyzer</vt:lpstr>
      <vt:lpstr>Business transformation ROI</vt:lpstr>
      <vt:lpstr>Conatct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Ai-driven change management</dc:title>
  <dc:creator>SYS</dc:creator>
  <cp:lastModifiedBy>SYS</cp:lastModifiedBy>
  <cp:revision>2</cp:revision>
  <dcterms:created xsi:type="dcterms:W3CDTF">2025-03-12T03:17:22Z</dcterms:created>
  <dcterms:modified xsi:type="dcterms:W3CDTF">2025-03-12T03:37:22Z</dcterms:modified>
</cp:coreProperties>
</file>