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  <p:sldId id="258" r:id="rId45"/>
    <p:sldId id="259" r:id="rId46"/>
    <p:sldId id="260" r:id="rId47"/>
    <p:sldId id="261" r:id="rId48"/>
    <p:sldId id="262" r:id="rId4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Open Sans Italics" charset="1" panose="020B0606030504020204"/>
      <p:regular r:id="rId19"/>
    </p:embeddedFont>
    <p:embeddedFont>
      <p:font typeface="Open Sans Bold Italics" charset="1" panose="020B0806030504020204"/>
      <p:regular r:id="rId20"/>
    </p:embeddedFont>
    <p:embeddedFont>
      <p:font typeface="Open Sans Light" charset="1" panose="020B03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Ultra-Bold" charset="1" panose="00000000000000000000"/>
      <p:regular r:id="rId23"/>
    </p:embeddedFont>
    <p:embeddedFont>
      <p:font typeface="Open Sans Ultra-Bold Italics" charset="1" panose="00000000000000000000"/>
      <p:regular r:id="rId24"/>
    </p:embeddedFont>
    <p:embeddedFont>
      <p:font typeface="Montserrat" charset="1" panose="00000500000000000000"/>
      <p:regular r:id="rId25"/>
    </p:embeddedFont>
    <p:embeddedFont>
      <p:font typeface="Montserrat Bold" charset="1" panose="00000800000000000000"/>
      <p:regular r:id="rId26"/>
    </p:embeddedFont>
    <p:embeddedFont>
      <p:font typeface="Montserrat Italics" charset="1" panose="00000500000000000000"/>
      <p:regular r:id="rId27"/>
    </p:embeddedFont>
    <p:embeddedFont>
      <p:font typeface="Montserrat Bold Italics" charset="1" panose="00000800000000000000"/>
      <p:regular r:id="rId28"/>
    </p:embeddedFont>
    <p:embeddedFont>
      <p:font typeface="Montserrat Thin" charset="1" panose="00000300000000000000"/>
      <p:regular r:id="rId29"/>
    </p:embeddedFont>
    <p:embeddedFont>
      <p:font typeface="Montserrat Thin Italics" charset="1" panose="00000300000000000000"/>
      <p:regular r:id="rId30"/>
    </p:embeddedFont>
    <p:embeddedFont>
      <p:font typeface="Montserrat Extra-Light" charset="1" panose="00000300000000000000"/>
      <p:regular r:id="rId31"/>
    </p:embeddedFont>
    <p:embeddedFont>
      <p:font typeface="Montserrat Extra-Light Italics" charset="1" panose="00000300000000000000"/>
      <p:regular r:id="rId32"/>
    </p:embeddedFont>
    <p:embeddedFont>
      <p:font typeface="Montserrat Light" charset="1" panose="00000400000000000000"/>
      <p:regular r:id="rId33"/>
    </p:embeddedFont>
    <p:embeddedFont>
      <p:font typeface="Montserrat Light Italics" charset="1" panose="00000400000000000000"/>
      <p:regular r:id="rId34"/>
    </p:embeddedFont>
    <p:embeddedFont>
      <p:font typeface="Montserrat Medium" charset="1" panose="00000600000000000000"/>
      <p:regular r:id="rId35"/>
    </p:embeddedFont>
    <p:embeddedFont>
      <p:font typeface="Montserrat Medium Italics" charset="1" panose="00000600000000000000"/>
      <p:regular r:id="rId36"/>
    </p:embeddedFont>
    <p:embeddedFont>
      <p:font typeface="Montserrat Semi-Bold" charset="1" panose="00000700000000000000"/>
      <p:regular r:id="rId37"/>
    </p:embeddedFont>
    <p:embeddedFont>
      <p:font typeface="Montserrat Semi-Bold Italics" charset="1" panose="00000700000000000000"/>
      <p:regular r:id="rId38"/>
    </p:embeddedFont>
    <p:embeddedFont>
      <p:font typeface="Montserrat Ultra-Bold" charset="1" panose="00000900000000000000"/>
      <p:regular r:id="rId39"/>
    </p:embeddedFont>
    <p:embeddedFont>
      <p:font typeface="Montserrat Ultra-Bold Italics" charset="1" panose="00000900000000000000"/>
      <p:regular r:id="rId40"/>
    </p:embeddedFont>
    <p:embeddedFont>
      <p:font typeface="Montserrat Heavy" charset="1" panose="00000A00000000000000"/>
      <p:regular r:id="rId41"/>
    </p:embeddedFont>
    <p:embeddedFont>
      <p:font typeface="Montserrat Heavy Italics" charset="1" panose="00000A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45" Target="slides/slide3.xml" Type="http://schemas.openxmlformats.org/officeDocument/2006/relationships/slide"/><Relationship Id="rId46" Target="slides/slide4.xml" Type="http://schemas.openxmlformats.org/officeDocument/2006/relationships/slide"/><Relationship Id="rId47" Target="slides/slide5.xml" Type="http://schemas.openxmlformats.org/officeDocument/2006/relationships/slide"/><Relationship Id="rId48" Target="slides/slide6.xml" Type="http://schemas.openxmlformats.org/officeDocument/2006/relationships/slide"/><Relationship Id="rId49" Target="slides/slide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15894" y="1832029"/>
            <a:ext cx="7706695" cy="6622941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356698" y="2387829"/>
            <a:ext cx="6534491" cy="5511342"/>
            <a:chOff x="0" y="0"/>
            <a:chExt cx="1721018" cy="1451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21018" cy="1451547"/>
            </a:xfrm>
            <a:custGeom>
              <a:avLst/>
              <a:gdLst/>
              <a:ahLst/>
              <a:cxnLst/>
              <a:rect r="r" b="b" t="t" l="l"/>
              <a:pathLst>
                <a:path h="1451547" w="1721018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038975" y="9447772"/>
            <a:ext cx="4393457" cy="839228"/>
            <a:chOff x="0" y="0"/>
            <a:chExt cx="1157124" cy="2210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18414" y="0"/>
            <a:ext cx="4393457" cy="839228"/>
            <a:chOff x="0" y="0"/>
            <a:chExt cx="1157124" cy="2210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478202" y="9258300"/>
            <a:ext cx="2664422" cy="1218172"/>
            <a:chOff x="0" y="0"/>
            <a:chExt cx="483446" cy="221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235591" y="-189472"/>
            <a:ext cx="2664422" cy="1218172"/>
            <a:chOff x="0" y="0"/>
            <a:chExt cx="483446" cy="221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088612" y="9258300"/>
            <a:ext cx="2664422" cy="1218172"/>
            <a:chOff x="0" y="0"/>
            <a:chExt cx="483446" cy="22103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6846001" y="-189472"/>
            <a:ext cx="2664422" cy="1218172"/>
            <a:chOff x="0" y="0"/>
            <a:chExt cx="483446" cy="221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214615" y="2220949"/>
            <a:ext cx="6709253" cy="5845101"/>
            <a:chOff x="0" y="0"/>
            <a:chExt cx="6350000" cy="55321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8540002" y="2520315"/>
            <a:ext cx="6058479" cy="5246370"/>
            <a:chOff x="0" y="0"/>
            <a:chExt cx="4282440" cy="3708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0" t="-7739" r="0" b="-7739"/>
              </a:stretch>
            </a:blipFill>
          </p:spPr>
        </p:sp>
      </p:grpSp>
      <p:sp>
        <p:nvSpPr>
          <p:cNvPr name="AutoShape 30" id="30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525682" y="2587854"/>
            <a:ext cx="10448283" cy="1470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0" y="3393281"/>
            <a:ext cx="8057318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DCA00"/>
                </a:solidFill>
                <a:latin typeface="Canva Sans Bold"/>
              </a:rPr>
              <a:t>MamaMia Magic LLC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7298" y="5984240"/>
            <a:ext cx="8057318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8BC40"/>
                </a:solidFill>
                <a:latin typeface="Canva Sans Bold"/>
              </a:rPr>
              <a:t>Experience the Wonders of Magic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1985" cy="1451547"/>
            </a:xfrm>
            <a:custGeom>
              <a:avLst/>
              <a:gdLst/>
              <a:ahLst/>
              <a:cxnLst/>
              <a:rect r="r" b="b" t="t" l="l"/>
              <a:pathLst>
                <a:path h="1451547" w="1631985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036508" y="9447772"/>
            <a:ext cx="4393457" cy="839228"/>
            <a:chOff x="0" y="0"/>
            <a:chExt cx="1157124" cy="2210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80669" y="9258300"/>
            <a:ext cx="2664422" cy="1218172"/>
            <a:chOff x="0" y="0"/>
            <a:chExt cx="483446" cy="2210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91079" y="9258300"/>
            <a:ext cx="2664422" cy="1218172"/>
            <a:chOff x="0" y="0"/>
            <a:chExt cx="483446" cy="221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9" id="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1369337" y="2427478"/>
            <a:ext cx="5156985" cy="5954948"/>
            <a:chOff x="0" y="0"/>
            <a:chExt cx="54991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4991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4991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52612" t="0" r="-52612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4861218"/>
            <a:ext cx="6346356" cy="193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9304" y="868786"/>
            <a:ext cx="8407971" cy="191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2"/>
              </a:lnSpc>
            </a:pPr>
            <a:r>
              <a:rPr lang="en-US" sz="5523">
                <a:solidFill>
                  <a:srgbClr val="000000"/>
                </a:solidFill>
                <a:latin typeface="Canva Sans Bold"/>
              </a:rPr>
              <a:t>Unforgettable Outdoor Party Ideas in Miami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77812" y="3778748"/>
            <a:ext cx="7843726" cy="3413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3227">
                <a:solidFill>
                  <a:srgbClr val="000000"/>
                </a:solidFill>
                <a:latin typeface="Canva Sans"/>
              </a:rPr>
              <a:t>Looking to throw a memorable outdoor party in Miami? You're in luck! Miami is a city known for its vibrant culture and energetic atmosphere, making it the perfect backdrop for a fun and exciting gathering.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1985" cy="1451547"/>
            </a:xfrm>
            <a:custGeom>
              <a:avLst/>
              <a:gdLst/>
              <a:ahLst/>
              <a:cxnLst/>
              <a:rect r="r" b="b" t="t" l="l"/>
              <a:pathLst>
                <a:path h="1451547" w="1631985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036508" y="9447772"/>
            <a:ext cx="4393457" cy="839228"/>
            <a:chOff x="0" y="0"/>
            <a:chExt cx="1157124" cy="2210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80669" y="9258300"/>
            <a:ext cx="2664422" cy="1218172"/>
            <a:chOff x="0" y="0"/>
            <a:chExt cx="483446" cy="2210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91079" y="9258300"/>
            <a:ext cx="2664422" cy="1218172"/>
            <a:chOff x="0" y="0"/>
            <a:chExt cx="483446" cy="221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9" id="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1369337" y="2427478"/>
            <a:ext cx="5156985" cy="5954948"/>
            <a:chOff x="0" y="0"/>
            <a:chExt cx="54991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4991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4991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5220" t="0" r="-35220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4861218"/>
            <a:ext cx="6346356" cy="193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45414" y="1037581"/>
            <a:ext cx="6155751" cy="932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2"/>
              </a:lnSpc>
            </a:pPr>
            <a:r>
              <a:rPr lang="en-US" sz="5523">
                <a:solidFill>
                  <a:srgbClr val="000000"/>
                </a:solidFill>
                <a:latin typeface="Canva Sans Bold"/>
              </a:rPr>
              <a:t>Fun for All Ages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01427" y="3588401"/>
            <a:ext cx="7843726" cy="3985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3227">
                <a:solidFill>
                  <a:srgbClr val="000000"/>
                </a:solidFill>
                <a:latin typeface="Canva Sans"/>
              </a:rPr>
              <a:t>No party is complete without exciting entertainment, and Miami has it in abundance. From talented magicians to lively DJs and skilled musicians, you can find a variety of Miami Party Entertainment options to suit your preferences.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1985" cy="1451547"/>
            </a:xfrm>
            <a:custGeom>
              <a:avLst/>
              <a:gdLst/>
              <a:ahLst/>
              <a:cxnLst/>
              <a:rect r="r" b="b" t="t" l="l"/>
              <a:pathLst>
                <a:path h="1451547" w="1631985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036508" y="9447772"/>
            <a:ext cx="4393457" cy="839228"/>
            <a:chOff x="0" y="0"/>
            <a:chExt cx="1157124" cy="2210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80669" y="9258300"/>
            <a:ext cx="2664422" cy="1218172"/>
            <a:chOff x="0" y="0"/>
            <a:chExt cx="483446" cy="2210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91079" y="9258300"/>
            <a:ext cx="2664422" cy="1218172"/>
            <a:chOff x="0" y="0"/>
            <a:chExt cx="483446" cy="221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9" id="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1369337" y="2427478"/>
            <a:ext cx="5156985" cy="5954948"/>
            <a:chOff x="0" y="0"/>
            <a:chExt cx="54991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4991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4991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46630" t="0" r="-46630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4861218"/>
            <a:ext cx="6346356" cy="193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5097" y="1108003"/>
            <a:ext cx="1056018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Outdoor Games and Activities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01427" y="3588401"/>
            <a:ext cx="7843726" cy="3985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3227">
                <a:solidFill>
                  <a:srgbClr val="000000"/>
                </a:solidFill>
                <a:latin typeface="Canva Sans"/>
              </a:rPr>
              <a:t>Take advantage of Miami's fantastic weather and plan outdoor games and activities that will keep your guests entertained throughout the event. Set up a friendly competition with games like cornhole, giant Jenga, or a mini soccer tournament.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1985" cy="1451547"/>
            </a:xfrm>
            <a:custGeom>
              <a:avLst/>
              <a:gdLst/>
              <a:ahLst/>
              <a:cxnLst/>
              <a:rect r="r" b="b" t="t" l="l"/>
              <a:pathLst>
                <a:path h="1451547" w="1631985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036508" y="9447772"/>
            <a:ext cx="4393457" cy="839228"/>
            <a:chOff x="0" y="0"/>
            <a:chExt cx="1157124" cy="2210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80669" y="9258300"/>
            <a:ext cx="2664422" cy="1218172"/>
            <a:chOff x="0" y="0"/>
            <a:chExt cx="483446" cy="2210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91079" y="9258300"/>
            <a:ext cx="2664422" cy="1218172"/>
            <a:chOff x="0" y="0"/>
            <a:chExt cx="483446" cy="221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9" id="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1369337" y="2427478"/>
            <a:ext cx="5156985" cy="5954948"/>
            <a:chOff x="0" y="0"/>
            <a:chExt cx="54991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4991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4991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t="0" r="-36659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4861218"/>
            <a:ext cx="6346356" cy="193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7814" y="1105551"/>
            <a:ext cx="579374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Food and Drink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01427" y="3016287"/>
            <a:ext cx="7843726" cy="5128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3227">
                <a:solidFill>
                  <a:srgbClr val="000000"/>
                </a:solidFill>
                <a:latin typeface="Canva Sans"/>
              </a:rPr>
              <a:t>No party is complete without delicious food and refreshing drinks. Miami offers a wide array of catering options to suit every taste and budget. From food trucks serving gourmet street food to professional caterers offering a diverse menu, you can create a culinary experience that will leave your guests satisfied.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8585" cy="897633"/>
            </a:xfrm>
            <a:custGeom>
              <a:avLst/>
              <a:gdLst/>
              <a:ahLst/>
              <a:cxnLst/>
              <a:rect r="r" b="b" t="t" l="l"/>
              <a:pathLst>
                <a:path h="897633" w="878585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8BC4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cap="flat" w="161925">
            <a:solidFill>
              <a:srgbClr val="F8BC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cap="flat" w="161925">
            <a:solidFill>
              <a:srgbClr val="F8BC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4761296"/>
            <a:ext cx="6836061" cy="106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Contact Us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718414" y="0"/>
            <a:ext cx="4393457" cy="839228"/>
            <a:chOff x="0" y="0"/>
            <a:chExt cx="1157124" cy="2210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18414" y="9447772"/>
            <a:ext cx="4393457" cy="839228"/>
            <a:chOff x="0" y="0"/>
            <a:chExt cx="1157124" cy="2210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235591" y="-189472"/>
            <a:ext cx="2664422" cy="1218172"/>
            <a:chOff x="0" y="0"/>
            <a:chExt cx="483446" cy="2210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235591" y="9258300"/>
            <a:ext cx="2664422" cy="1218172"/>
            <a:chOff x="0" y="0"/>
            <a:chExt cx="483446" cy="221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6846001" y="-189472"/>
            <a:ext cx="2664422" cy="1218172"/>
            <a:chOff x="0" y="0"/>
            <a:chExt cx="483446" cy="22103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6846001" y="9258300"/>
            <a:ext cx="2664422" cy="1218172"/>
            <a:chOff x="0" y="0"/>
            <a:chExt cx="483446" cy="221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9238108" y="5257918"/>
            <a:ext cx="8021192" cy="102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Address : 10691 SW 155th Pl APT 1513, Miami, FL 33196, United States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238108" y="4481018"/>
            <a:ext cx="7284066" cy="49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Email : info@mamamiamagic.com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238108" y="6557128"/>
            <a:ext cx="5197861" cy="49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Phone : (786) 769-3385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38108" y="3800697"/>
            <a:ext cx="7574147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Website : https://mamamiamagic.com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335103" y="1010854"/>
            <a:ext cx="9617795" cy="8265292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6773" cy="1451547"/>
            </a:xfrm>
            <a:custGeom>
              <a:avLst/>
              <a:gdLst/>
              <a:ahLst/>
              <a:cxnLst/>
              <a:rect r="r" b="b" t="t" l="l"/>
              <a:pathLst>
                <a:path h="1451547" w="906773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06773" cy="1451547"/>
            </a:xfrm>
            <a:custGeom>
              <a:avLst/>
              <a:gdLst/>
              <a:ahLst/>
              <a:cxnLst/>
              <a:rect r="r" b="b" t="t" l="l"/>
              <a:pathLst>
                <a:path h="1451547" w="906773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3" id="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5725969" y="4456533"/>
            <a:ext cx="6836061" cy="28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000">
                <a:solidFill>
                  <a:srgbClr val="FFFFFF"/>
                </a:solidFill>
                <a:latin typeface="League Spartan"/>
              </a:rPr>
              <a:t>THANK YOU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-1805930" y="9447772"/>
            <a:ext cx="4393457" cy="839228"/>
            <a:chOff x="0" y="0"/>
            <a:chExt cx="1157124" cy="2210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11247" y="9258300"/>
            <a:ext cx="2664422" cy="1218172"/>
            <a:chOff x="0" y="0"/>
            <a:chExt cx="483446" cy="2210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321657" y="9258300"/>
            <a:ext cx="2664422" cy="1218172"/>
            <a:chOff x="0" y="0"/>
            <a:chExt cx="483446" cy="22103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311849" y="0"/>
            <a:ext cx="4393457" cy="839228"/>
            <a:chOff x="0" y="0"/>
            <a:chExt cx="1157124" cy="2210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57125" cy="221031"/>
            </a:xfrm>
            <a:custGeom>
              <a:avLst/>
              <a:gdLst/>
              <a:ahLst/>
              <a:cxnLst/>
              <a:rect r="r" b="b" t="t" l="l"/>
              <a:pathLst>
                <a:path h="221031" w="1157125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829027" y="-189472"/>
            <a:ext cx="2664422" cy="1218172"/>
            <a:chOff x="0" y="0"/>
            <a:chExt cx="483446" cy="2210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7439436" y="-189472"/>
            <a:ext cx="2664422" cy="1218172"/>
            <a:chOff x="0" y="0"/>
            <a:chExt cx="483446" cy="2210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83446" cy="221031"/>
            </a:xfrm>
            <a:custGeom>
              <a:avLst/>
              <a:gdLst/>
              <a:ahLst/>
              <a:cxnLst/>
              <a:rect r="r" b="b" t="t" l="l"/>
              <a:pathLst>
                <a:path h="221031" w="483446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CA00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DAFqL7e_Luk</dc:identifier>
  <dcterms:modified xsi:type="dcterms:W3CDTF">2011-08-01T06:04:30Z</dcterms:modified>
  <cp:revision>1</cp:revision>
  <dc:title>MamaMia Magic LLC</dc:title>
</cp:coreProperties>
</file>