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1430000" cy="9906000"/>
  <p:notesSz cx="11430000" cy="9906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430000" cy="6438900"/>
          </a:xfrm>
          <a:custGeom>
            <a:avLst/>
            <a:gdLst/>
            <a:ahLst/>
            <a:cxnLst/>
            <a:rect l="l" t="t" r="r" b="b"/>
            <a:pathLst>
              <a:path w="11430000" h="6438900">
                <a:moveTo>
                  <a:pt x="11430000" y="0"/>
                </a:moveTo>
                <a:lnTo>
                  <a:pt x="0" y="0"/>
                </a:lnTo>
                <a:lnTo>
                  <a:pt x="0" y="6438900"/>
                </a:lnTo>
                <a:lnTo>
                  <a:pt x="11430000" y="6438900"/>
                </a:lnTo>
                <a:lnTo>
                  <a:pt x="11430000" y="0"/>
                </a:lnTo>
                <a:close/>
              </a:path>
            </a:pathLst>
          </a:custGeom>
          <a:solidFill>
            <a:srgbClr val="F9FFF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7375" y="844550"/>
            <a:ext cx="5820410" cy="539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1" i="0">
                <a:solidFill>
                  <a:srgbClr val="3A4540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14500" y="3609340"/>
            <a:ext cx="8001000" cy="16113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1" i="0">
                <a:solidFill>
                  <a:srgbClr val="3A4540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430000" cy="8534400"/>
          </a:xfrm>
          <a:custGeom>
            <a:avLst/>
            <a:gdLst/>
            <a:ahLst/>
            <a:cxnLst/>
            <a:rect l="l" t="t" r="r" b="b"/>
            <a:pathLst>
              <a:path w="11430000" h="8534400">
                <a:moveTo>
                  <a:pt x="11430000" y="0"/>
                </a:moveTo>
                <a:lnTo>
                  <a:pt x="0" y="0"/>
                </a:lnTo>
                <a:lnTo>
                  <a:pt x="0" y="8534400"/>
                </a:lnTo>
                <a:lnTo>
                  <a:pt x="11430000" y="8534400"/>
                </a:lnTo>
                <a:lnTo>
                  <a:pt x="11430000" y="0"/>
                </a:lnTo>
                <a:close/>
              </a:path>
            </a:pathLst>
          </a:custGeom>
          <a:solidFill>
            <a:srgbClr val="F9FFF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1" i="0">
                <a:solidFill>
                  <a:srgbClr val="3A4540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71500" y="1482407"/>
            <a:ext cx="4972050" cy="4253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886450" y="1482407"/>
            <a:ext cx="4972050" cy="4253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1" i="0">
                <a:solidFill>
                  <a:srgbClr val="3A4540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7375" y="454025"/>
            <a:ext cx="9643745" cy="1073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1" i="0">
                <a:solidFill>
                  <a:srgbClr val="3A4540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1500" y="1482407"/>
            <a:ext cx="10287000" cy="4253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886200" y="5994082"/>
            <a:ext cx="3657600" cy="322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71500" y="5994082"/>
            <a:ext cx="2628900" cy="322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29600" y="5994082"/>
            <a:ext cx="2628900" cy="3222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hyperlink" Target="https://www.carwindscreenwipers.com.au/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png"/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5" Type="http://schemas.openxmlformats.org/officeDocument/2006/relationships/image" Target="../media/image13.png"/><Relationship Id="rId6" Type="http://schemas.openxmlformats.org/officeDocument/2006/relationships/image" Target="../media/image14.png"/><Relationship Id="rId7" Type="http://schemas.openxmlformats.org/officeDocument/2006/relationships/image" Target="../media/image15.png"/><Relationship Id="rId8" Type="http://schemas.openxmlformats.org/officeDocument/2006/relationships/image" Target="../media/image16.png"/><Relationship Id="rId9" Type="http://schemas.openxmlformats.org/officeDocument/2006/relationships/image" Target="../media/image17.png"/><Relationship Id="rId10" Type="http://schemas.openxmlformats.org/officeDocument/2006/relationships/image" Target="../media/image18.png"/><Relationship Id="rId11" Type="http://schemas.openxmlformats.org/officeDocument/2006/relationships/image" Target="../media/image19.png"/><Relationship Id="rId12" Type="http://schemas.openxmlformats.org/officeDocument/2006/relationships/image" Target="../media/image20.png"/><Relationship Id="rId13" Type="http://schemas.openxmlformats.org/officeDocument/2006/relationships/image" Target="../media/image21.png"/><Relationship Id="rId14" Type="http://schemas.openxmlformats.org/officeDocument/2006/relationships/image" Target="../media/image22.png"/><Relationship Id="rId15" Type="http://schemas.openxmlformats.org/officeDocument/2006/relationships/image" Target="../media/image23.png"/><Relationship Id="rId16" Type="http://schemas.openxmlformats.org/officeDocument/2006/relationships/image" Target="../media/image24.png"/><Relationship Id="rId17" Type="http://schemas.openxmlformats.org/officeDocument/2006/relationships/image" Target="../media/image25.png"/><Relationship Id="rId18" Type="http://schemas.openxmlformats.org/officeDocument/2006/relationships/hyperlink" Target="https://www.carwindscreenwipers.com.au/" TargetMode="Externa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png"/><Relationship Id="rId3" Type="http://schemas.openxmlformats.org/officeDocument/2006/relationships/hyperlink" Target="https://www.carwindscreenwipers.com.au/" TargetMode="Externa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jpg"/><Relationship Id="rId3" Type="http://schemas.openxmlformats.org/officeDocument/2006/relationships/image" Target="../media/image25.png"/><Relationship Id="rId4" Type="http://schemas.openxmlformats.org/officeDocument/2006/relationships/hyperlink" Target="https://www.carwindscreenwipers.com.au/" TargetMode="Externa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jpg"/><Relationship Id="rId3" Type="http://schemas.openxmlformats.org/officeDocument/2006/relationships/image" Target="../media/image25.png"/><Relationship Id="rId4" Type="http://schemas.openxmlformats.org/officeDocument/2006/relationships/hyperlink" Target="https://www.carwindscreenwipers.com.au/" TargetMode="Externa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8.jpg"/><Relationship Id="rId3" Type="http://schemas.openxmlformats.org/officeDocument/2006/relationships/image" Target="../media/image29.png"/><Relationship Id="rId4" Type="http://schemas.openxmlformats.org/officeDocument/2006/relationships/image" Target="../media/image30.png"/><Relationship Id="rId5" Type="http://schemas.openxmlformats.org/officeDocument/2006/relationships/image" Target="../media/image31.png"/><Relationship Id="rId6" Type="http://schemas.openxmlformats.org/officeDocument/2006/relationships/image" Target="../media/image32.png"/><Relationship Id="rId7" Type="http://schemas.openxmlformats.org/officeDocument/2006/relationships/image" Target="../media/image25.png"/><Relationship Id="rId8" Type="http://schemas.openxmlformats.org/officeDocument/2006/relationships/hyperlink" Target="https://www.carwindscreenwipers.com.au/" TargetMode="Externa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jpg"/><Relationship Id="rId3" Type="http://schemas.openxmlformats.org/officeDocument/2006/relationships/image" Target="../media/image25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info@carwindscreenwipers.com.au" TargetMode="External"/><Relationship Id="rId3" Type="http://schemas.openxmlformats.org/officeDocument/2006/relationships/hyperlink" Target="https://www.carwindscreenwipers.com.au/" TargetMode="External"/><Relationship Id="rId4" Type="http://schemas.openxmlformats.org/officeDocument/2006/relationships/hyperlink" Target="https://www.facebook.com/carwindscreenwipers/" TargetMode="External"/><Relationship Id="rId5" Type="http://schemas.openxmlformats.org/officeDocument/2006/relationships/hyperlink" Target="https://www.instagram.com/carwindscreenwipers" TargetMode="External"/><Relationship Id="rId6" Type="http://schemas.openxmlformats.org/officeDocument/2006/relationships/hyperlink" Target="https://www.youtube.com/channel/UCvSnKspHJnQQvL2yKV5T-Kw" TargetMode="External"/><Relationship Id="rId7" Type="http://schemas.openxmlformats.org/officeDocument/2006/relationships/image" Target="../media/image2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1430000" cy="6438900"/>
          </a:xfrm>
          <a:custGeom>
            <a:avLst/>
            <a:gdLst/>
            <a:ahLst/>
            <a:cxnLst/>
            <a:rect l="l" t="t" r="r" b="b"/>
            <a:pathLst>
              <a:path w="11430000" h="6438900">
                <a:moveTo>
                  <a:pt x="11430000" y="0"/>
                </a:moveTo>
                <a:lnTo>
                  <a:pt x="0" y="0"/>
                </a:lnTo>
                <a:lnTo>
                  <a:pt x="0" y="6438900"/>
                </a:lnTo>
                <a:lnTo>
                  <a:pt x="11430000" y="6438900"/>
                </a:lnTo>
                <a:lnTo>
                  <a:pt x="11430000" y="0"/>
                </a:lnTo>
                <a:close/>
              </a:path>
            </a:pathLst>
          </a:custGeom>
          <a:solidFill>
            <a:srgbClr val="F9FFF9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3"/>
            <a:ext cx="4286250" cy="6438646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873625" y="1292225"/>
            <a:ext cx="5106035" cy="1073150"/>
          </a:xfrm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ts val="4200"/>
              </a:lnSpc>
              <a:spcBef>
                <a:spcPts val="50"/>
              </a:spcBef>
            </a:pPr>
            <a:r>
              <a:rPr dirty="0" spc="295"/>
              <a:t>Do"'t</a:t>
            </a:r>
            <a:r>
              <a:rPr dirty="0" spc="-35"/>
              <a:t> </a:t>
            </a:r>
            <a:r>
              <a:rPr dirty="0" spc="210"/>
              <a:t>Let</a:t>
            </a:r>
            <a:r>
              <a:rPr dirty="0" spc="-30"/>
              <a:t> </a:t>
            </a:r>
            <a:r>
              <a:rPr dirty="0" spc="185"/>
              <a:t>Weatker</a:t>
            </a:r>
            <a:r>
              <a:rPr dirty="0" spc="-35"/>
              <a:t> </a:t>
            </a:r>
            <a:r>
              <a:rPr dirty="0" spc="235"/>
              <a:t>Hold </a:t>
            </a:r>
            <a:r>
              <a:rPr dirty="0" spc="170"/>
              <a:t>You</a:t>
            </a:r>
            <a:r>
              <a:rPr dirty="0" spc="-40"/>
              <a:t> </a:t>
            </a:r>
            <a:r>
              <a:rPr dirty="0" spc="229"/>
              <a:t>Back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4873625" y="2564764"/>
            <a:ext cx="5813425" cy="1130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4300"/>
              </a:lnSpc>
              <a:spcBef>
                <a:spcPts val="100"/>
              </a:spcBef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Ever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been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caught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in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a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sudden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downpour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or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faced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dust-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coated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windscreens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20">
                <a:solidFill>
                  <a:srgbClr val="405348"/>
                </a:solidFill>
                <a:latin typeface="Microsoft Sans Serif"/>
                <a:cs typeface="Microsoft Sans Serif"/>
              </a:rPr>
              <a:t>that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make</a:t>
            </a:r>
            <a:r>
              <a:rPr dirty="0" sz="1350" spc="4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driving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stressful?</a:t>
            </a:r>
            <a:r>
              <a:rPr dirty="0" sz="1350" spc="4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That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0">
                <a:solidFill>
                  <a:srgbClr val="405348"/>
                </a:solidFill>
                <a:latin typeface="Microsoft Sans Serif"/>
                <a:cs typeface="Microsoft Sans Serif"/>
              </a:rPr>
              <a:t>moment</a:t>
            </a:r>
            <a:r>
              <a:rPr dirty="0" sz="1350" spc="4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25">
                <a:solidFill>
                  <a:srgbClr val="405348"/>
                </a:solidFill>
                <a:latin typeface="Microsoft Sans Serif"/>
                <a:cs typeface="Microsoft Sans Serif"/>
              </a:rPr>
              <a:t>of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blurry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vision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is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a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risk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no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driver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should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face.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Our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premium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u="sng" sz="1350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  <a:hlinkClick r:id="rId3"/>
              </a:rPr>
              <a:t>car</a:t>
            </a:r>
            <a:r>
              <a:rPr dirty="0" u="sng" sz="1350" spc="35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350" spc="45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  <a:hlinkClick r:id="rId3"/>
              </a:rPr>
              <a:t>windscreen</a:t>
            </a:r>
            <a:r>
              <a:rPr dirty="0" u="sng" sz="1350" spc="35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  <a:hlinkClick r:id="rId3"/>
              </a:rPr>
              <a:t> </a:t>
            </a:r>
            <a:r>
              <a:rPr dirty="0" u="sng" sz="1350" spc="-10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  <a:hlinkClick r:id="rId3"/>
              </a:rPr>
              <a:t>wipers</a:t>
            </a:r>
            <a:r>
              <a:rPr dirty="0" sz="1350" spc="-10" b="1">
                <a:solidFill>
                  <a:srgbClr val="438851"/>
                </a:solidFill>
                <a:latin typeface="Arial"/>
                <a:cs typeface="Arial"/>
              </a:rPr>
              <a:t> </a:t>
            </a:r>
            <a:r>
              <a:rPr dirty="0" sz="1350" spc="20">
                <a:solidFill>
                  <a:srgbClr val="405348"/>
                </a:solidFill>
                <a:latin typeface="Microsoft Sans Serif"/>
                <a:cs typeface="Microsoft Sans Serif"/>
              </a:rPr>
              <a:t>ensure</a:t>
            </a:r>
            <a:r>
              <a:rPr dirty="0" sz="1350" spc="9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20">
                <a:solidFill>
                  <a:srgbClr val="405348"/>
                </a:solidFill>
                <a:latin typeface="Microsoft Sans Serif"/>
                <a:cs typeface="Microsoft Sans Serif"/>
              </a:rPr>
              <a:t>crystal-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clear</a:t>
            </a:r>
            <a:r>
              <a:rPr dirty="0" sz="1350" spc="9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20">
                <a:solidFill>
                  <a:srgbClr val="405348"/>
                </a:solidFill>
                <a:latin typeface="Microsoft Sans Serif"/>
                <a:cs typeface="Microsoft Sans Serif"/>
              </a:rPr>
              <a:t>visibility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in</a:t>
            </a:r>
            <a:r>
              <a:rPr dirty="0" sz="1350" spc="9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any</a:t>
            </a:r>
            <a:r>
              <a:rPr dirty="0" sz="1350" spc="9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condition.</a:t>
            </a:r>
            <a:endParaRPr sz="1350">
              <a:latin typeface="Microsoft Sans Serif"/>
              <a:cs typeface="Microsoft Sans Serif"/>
            </a:endParaRPr>
          </a:p>
        </p:txBody>
      </p:sp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85272" y="4124325"/>
            <a:ext cx="874522" cy="87452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226679" y="5365196"/>
            <a:ext cx="3216070" cy="1087927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8213979" y="5295767"/>
            <a:ext cx="2627630" cy="2190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10"/>
              </a:lnSpc>
            </a:pPr>
            <a:r>
              <a:rPr dirty="0" sz="1350" spc="45" b="1">
                <a:solidFill>
                  <a:srgbClr val="438851"/>
                </a:solidFill>
                <a:latin typeface="Arial"/>
                <a:cs typeface="Arial"/>
                <a:hlinkClick r:id="rId3"/>
              </a:rPr>
              <a:t>carwindscreenwipers.com.au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525"/>
              <a:t>PkD</a:t>
            </a:r>
            <a:r>
              <a:rPr dirty="0" spc="-35"/>
              <a:t> </a:t>
            </a:r>
            <a:r>
              <a:rPr dirty="0" spc="260"/>
              <a:t>Ckooss</a:t>
            </a:r>
            <a:r>
              <a:rPr dirty="0" spc="-35"/>
              <a:t> </a:t>
            </a:r>
            <a:r>
              <a:rPr dirty="0" spc="480"/>
              <a:t>O”r</a:t>
            </a:r>
            <a:r>
              <a:rPr dirty="0" spc="-30"/>
              <a:t> </a:t>
            </a:r>
            <a:r>
              <a:rPr dirty="0" spc="565"/>
              <a:t>Pi;srs?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0075" y="1352550"/>
            <a:ext cx="5029200" cy="167640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758825" y="2192337"/>
            <a:ext cx="4382770" cy="61722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650" spc="150" b="1">
                <a:solidFill>
                  <a:srgbClr val="405348"/>
                </a:solidFill>
                <a:latin typeface="Cambria"/>
                <a:cs typeface="Cambria"/>
              </a:rPr>
              <a:t>Frss</a:t>
            </a:r>
            <a:r>
              <a:rPr dirty="0" sz="1650" spc="315" b="1">
                <a:solidFill>
                  <a:srgbClr val="405348"/>
                </a:solidFill>
                <a:latin typeface="Cambria"/>
                <a:cs typeface="Cambria"/>
              </a:rPr>
              <a:t>   </a:t>
            </a:r>
            <a:r>
              <a:rPr dirty="0" sz="1650" spc="55" b="1">
                <a:solidFill>
                  <a:srgbClr val="405348"/>
                </a:solidFill>
                <a:latin typeface="Cambria"/>
                <a:cs typeface="Cambria"/>
              </a:rPr>
              <a:t>Fns"</a:t>
            </a:r>
            <a:r>
              <a:rPr dirty="0" sz="1650" spc="-10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75" b="1">
                <a:solidFill>
                  <a:srgbClr val="405348"/>
                </a:solidFill>
                <a:latin typeface="Cambria"/>
                <a:cs typeface="Cambria"/>
              </a:rPr>
              <a:t>DslivsrD</a:t>
            </a:r>
            <a:endParaRPr sz="16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Nationwide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shipping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across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Australia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10">
                <a:solidFill>
                  <a:srgbClr val="405348"/>
                </a:solidFill>
                <a:latin typeface="Microsoft Sans Serif"/>
                <a:cs typeface="Microsoft Sans Serif"/>
              </a:rPr>
              <a:t>at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no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extra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cost</a:t>
            </a:r>
            <a:endParaRPr sz="1350">
              <a:latin typeface="Microsoft Sans Serif"/>
              <a:cs typeface="Microsoft Sans Serif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5800725" y="1352550"/>
            <a:ext cx="5029200" cy="1676400"/>
            <a:chOff x="5800725" y="1352550"/>
            <a:chExt cx="5029200" cy="1676400"/>
          </a:xfrm>
        </p:grpSpPr>
        <p:sp>
          <p:nvSpPr>
            <p:cNvPr id="6" name="object 6" descr=""/>
            <p:cNvSpPr/>
            <p:nvPr/>
          </p:nvSpPr>
          <p:spPr>
            <a:xfrm>
              <a:off x="5800725" y="1352550"/>
              <a:ext cx="5029200" cy="1676400"/>
            </a:xfrm>
            <a:custGeom>
              <a:avLst/>
              <a:gdLst/>
              <a:ahLst/>
              <a:cxnLst/>
              <a:rect l="l" t="t" r="r" b="b"/>
              <a:pathLst>
                <a:path w="5029200" h="1676400">
                  <a:moveTo>
                    <a:pt x="4909058" y="0"/>
                  </a:moveTo>
                  <a:lnTo>
                    <a:pt x="120141" y="0"/>
                  </a:lnTo>
                  <a:lnTo>
                    <a:pt x="111785" y="825"/>
                  </a:lnTo>
                  <a:lnTo>
                    <a:pt x="71577" y="13017"/>
                  </a:lnTo>
                  <a:lnTo>
                    <a:pt x="31686" y="43637"/>
                  </a:lnTo>
                  <a:lnTo>
                    <a:pt x="6553" y="87172"/>
                  </a:lnTo>
                  <a:lnTo>
                    <a:pt x="0" y="120142"/>
                  </a:lnTo>
                  <a:lnTo>
                    <a:pt x="0" y="1547812"/>
                  </a:lnTo>
                  <a:lnTo>
                    <a:pt x="0" y="1556258"/>
                  </a:lnTo>
                  <a:lnTo>
                    <a:pt x="13017" y="1604822"/>
                  </a:lnTo>
                  <a:lnTo>
                    <a:pt x="43637" y="1644713"/>
                  </a:lnTo>
                  <a:lnTo>
                    <a:pt x="87172" y="1669846"/>
                  </a:lnTo>
                  <a:lnTo>
                    <a:pt x="120141" y="1676400"/>
                  </a:lnTo>
                  <a:lnTo>
                    <a:pt x="4909058" y="1676400"/>
                  </a:lnTo>
                  <a:lnTo>
                    <a:pt x="4957622" y="1663382"/>
                  </a:lnTo>
                  <a:lnTo>
                    <a:pt x="4997513" y="1632762"/>
                  </a:lnTo>
                  <a:lnTo>
                    <a:pt x="5022646" y="1589227"/>
                  </a:lnTo>
                  <a:lnTo>
                    <a:pt x="5029200" y="1556258"/>
                  </a:lnTo>
                  <a:lnTo>
                    <a:pt x="5029200" y="120142"/>
                  </a:lnTo>
                  <a:lnTo>
                    <a:pt x="5016182" y="71577"/>
                  </a:lnTo>
                  <a:lnTo>
                    <a:pt x="4985562" y="31686"/>
                  </a:lnTo>
                  <a:lnTo>
                    <a:pt x="4942027" y="6553"/>
                  </a:lnTo>
                  <a:lnTo>
                    <a:pt x="4917414" y="825"/>
                  </a:lnTo>
                  <a:lnTo>
                    <a:pt x="4909058" y="0"/>
                  </a:lnTo>
                  <a:close/>
                </a:path>
              </a:pathLst>
            </a:custGeom>
            <a:solidFill>
              <a:srgbClr val="E8F3E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5972175" y="1524000"/>
              <a:ext cx="514350" cy="514350"/>
            </a:xfrm>
            <a:custGeom>
              <a:avLst/>
              <a:gdLst/>
              <a:ahLst/>
              <a:cxnLst/>
              <a:rect l="l" t="t" r="r" b="b"/>
              <a:pathLst>
                <a:path w="514350" h="514350">
                  <a:moveTo>
                    <a:pt x="265595" y="0"/>
                  </a:moveTo>
                  <a:lnTo>
                    <a:pt x="248754" y="0"/>
                  </a:lnTo>
                  <a:lnTo>
                    <a:pt x="240347" y="406"/>
                  </a:lnTo>
                  <a:lnTo>
                    <a:pt x="198742" y="6578"/>
                  </a:lnTo>
                  <a:lnTo>
                    <a:pt x="150977" y="22796"/>
                  </a:lnTo>
                  <a:lnTo>
                    <a:pt x="107289" y="48018"/>
                  </a:lnTo>
                  <a:lnTo>
                    <a:pt x="69367" y="81279"/>
                  </a:lnTo>
                  <a:lnTo>
                    <a:pt x="38658" y="121297"/>
                  </a:lnTo>
                  <a:lnTo>
                    <a:pt x="16357" y="166535"/>
                  </a:lnTo>
                  <a:lnTo>
                    <a:pt x="3301" y="215265"/>
                  </a:lnTo>
                  <a:lnTo>
                    <a:pt x="0" y="248754"/>
                  </a:lnTo>
                  <a:lnTo>
                    <a:pt x="0" y="257175"/>
                  </a:lnTo>
                  <a:lnTo>
                    <a:pt x="0" y="265595"/>
                  </a:lnTo>
                  <a:lnTo>
                    <a:pt x="6578" y="315607"/>
                  </a:lnTo>
                  <a:lnTo>
                    <a:pt x="22796" y="363372"/>
                  </a:lnTo>
                  <a:lnTo>
                    <a:pt x="48018" y="407060"/>
                  </a:lnTo>
                  <a:lnTo>
                    <a:pt x="81279" y="444982"/>
                  </a:lnTo>
                  <a:lnTo>
                    <a:pt x="121297" y="475678"/>
                  </a:lnTo>
                  <a:lnTo>
                    <a:pt x="166535" y="497992"/>
                  </a:lnTo>
                  <a:lnTo>
                    <a:pt x="215264" y="511048"/>
                  </a:lnTo>
                  <a:lnTo>
                    <a:pt x="248754" y="514350"/>
                  </a:lnTo>
                  <a:lnTo>
                    <a:pt x="265595" y="514350"/>
                  </a:lnTo>
                  <a:lnTo>
                    <a:pt x="315607" y="507771"/>
                  </a:lnTo>
                  <a:lnTo>
                    <a:pt x="363372" y="491553"/>
                  </a:lnTo>
                  <a:lnTo>
                    <a:pt x="407060" y="466331"/>
                  </a:lnTo>
                  <a:lnTo>
                    <a:pt x="444982" y="433070"/>
                  </a:lnTo>
                  <a:lnTo>
                    <a:pt x="475678" y="393052"/>
                  </a:lnTo>
                  <a:lnTo>
                    <a:pt x="497992" y="347814"/>
                  </a:lnTo>
                  <a:lnTo>
                    <a:pt x="511048" y="299084"/>
                  </a:lnTo>
                  <a:lnTo>
                    <a:pt x="514350" y="265595"/>
                  </a:lnTo>
                  <a:lnTo>
                    <a:pt x="514350" y="248754"/>
                  </a:lnTo>
                  <a:lnTo>
                    <a:pt x="507758" y="198742"/>
                  </a:lnTo>
                  <a:lnTo>
                    <a:pt x="491553" y="150977"/>
                  </a:lnTo>
                  <a:lnTo>
                    <a:pt x="466331" y="107289"/>
                  </a:lnTo>
                  <a:lnTo>
                    <a:pt x="433070" y="69367"/>
                  </a:lnTo>
                  <a:lnTo>
                    <a:pt x="393052" y="38658"/>
                  </a:lnTo>
                  <a:lnTo>
                    <a:pt x="347814" y="16344"/>
                  </a:lnTo>
                  <a:lnTo>
                    <a:pt x="299085" y="3301"/>
                  </a:lnTo>
                  <a:lnTo>
                    <a:pt x="274002" y="406"/>
                  </a:lnTo>
                  <a:lnTo>
                    <a:pt x="265595" y="0"/>
                  </a:lnTo>
                  <a:close/>
                </a:path>
              </a:pathLst>
            </a:custGeom>
            <a:solidFill>
              <a:srgbClr val="43885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6176759" y="1806346"/>
              <a:ext cx="53340" cy="62865"/>
            </a:xfrm>
            <a:custGeom>
              <a:avLst/>
              <a:gdLst/>
              <a:ahLst/>
              <a:cxnLst/>
              <a:rect l="l" t="t" r="r" b="b"/>
              <a:pathLst>
                <a:path w="53339" h="62864">
                  <a:moveTo>
                    <a:pt x="254" y="58216"/>
                  </a:moveTo>
                  <a:lnTo>
                    <a:pt x="292" y="57581"/>
                  </a:lnTo>
                  <a:lnTo>
                    <a:pt x="330" y="56857"/>
                  </a:lnTo>
                  <a:lnTo>
                    <a:pt x="393" y="55841"/>
                  </a:lnTo>
                  <a:lnTo>
                    <a:pt x="457" y="54813"/>
                  </a:lnTo>
                  <a:lnTo>
                    <a:pt x="508" y="53784"/>
                  </a:lnTo>
                  <a:lnTo>
                    <a:pt x="571" y="52755"/>
                  </a:lnTo>
                  <a:lnTo>
                    <a:pt x="635" y="51727"/>
                  </a:lnTo>
                  <a:lnTo>
                    <a:pt x="698" y="50685"/>
                  </a:lnTo>
                  <a:lnTo>
                    <a:pt x="774" y="49657"/>
                  </a:lnTo>
                  <a:lnTo>
                    <a:pt x="838" y="48628"/>
                  </a:lnTo>
                  <a:lnTo>
                    <a:pt x="901" y="47599"/>
                  </a:lnTo>
                  <a:lnTo>
                    <a:pt x="977" y="46583"/>
                  </a:lnTo>
                  <a:lnTo>
                    <a:pt x="1041" y="45542"/>
                  </a:lnTo>
                  <a:lnTo>
                    <a:pt x="1104" y="44513"/>
                  </a:lnTo>
                  <a:lnTo>
                    <a:pt x="1168" y="43472"/>
                  </a:lnTo>
                  <a:lnTo>
                    <a:pt x="1231" y="42456"/>
                  </a:lnTo>
                  <a:lnTo>
                    <a:pt x="1295" y="41440"/>
                  </a:lnTo>
                  <a:lnTo>
                    <a:pt x="1358" y="40411"/>
                  </a:lnTo>
                  <a:lnTo>
                    <a:pt x="1422" y="39382"/>
                  </a:lnTo>
                  <a:lnTo>
                    <a:pt x="1485" y="38341"/>
                  </a:lnTo>
                  <a:lnTo>
                    <a:pt x="1549" y="37312"/>
                  </a:lnTo>
                  <a:lnTo>
                    <a:pt x="1612" y="36283"/>
                  </a:lnTo>
                  <a:lnTo>
                    <a:pt x="1676" y="35267"/>
                  </a:lnTo>
                  <a:lnTo>
                    <a:pt x="1739" y="34239"/>
                  </a:lnTo>
                  <a:lnTo>
                    <a:pt x="1790" y="33197"/>
                  </a:lnTo>
                  <a:lnTo>
                    <a:pt x="1854" y="32169"/>
                  </a:lnTo>
                  <a:lnTo>
                    <a:pt x="1930" y="31140"/>
                  </a:lnTo>
                  <a:lnTo>
                    <a:pt x="1981" y="30124"/>
                  </a:lnTo>
                  <a:lnTo>
                    <a:pt x="2044" y="29095"/>
                  </a:lnTo>
                  <a:lnTo>
                    <a:pt x="2108" y="28067"/>
                  </a:lnTo>
                  <a:lnTo>
                    <a:pt x="2171" y="27038"/>
                  </a:lnTo>
                  <a:lnTo>
                    <a:pt x="2235" y="25996"/>
                  </a:lnTo>
                  <a:lnTo>
                    <a:pt x="2298" y="24968"/>
                  </a:lnTo>
                  <a:lnTo>
                    <a:pt x="2362" y="23952"/>
                  </a:lnTo>
                  <a:lnTo>
                    <a:pt x="2425" y="22923"/>
                  </a:lnTo>
                  <a:lnTo>
                    <a:pt x="2489" y="21882"/>
                  </a:lnTo>
                  <a:lnTo>
                    <a:pt x="2552" y="20853"/>
                  </a:lnTo>
                  <a:lnTo>
                    <a:pt x="2616" y="19824"/>
                  </a:lnTo>
                  <a:lnTo>
                    <a:pt x="2679" y="18808"/>
                  </a:lnTo>
                  <a:lnTo>
                    <a:pt x="2743" y="17779"/>
                  </a:lnTo>
                  <a:lnTo>
                    <a:pt x="2806" y="16738"/>
                  </a:lnTo>
                  <a:lnTo>
                    <a:pt x="2857" y="15709"/>
                  </a:lnTo>
                  <a:lnTo>
                    <a:pt x="2921" y="14668"/>
                  </a:lnTo>
                  <a:lnTo>
                    <a:pt x="2984" y="13652"/>
                  </a:lnTo>
                  <a:lnTo>
                    <a:pt x="3035" y="12636"/>
                  </a:lnTo>
                  <a:lnTo>
                    <a:pt x="3098" y="11607"/>
                  </a:lnTo>
                  <a:lnTo>
                    <a:pt x="3162" y="10579"/>
                  </a:lnTo>
                  <a:lnTo>
                    <a:pt x="3225" y="9550"/>
                  </a:lnTo>
                  <a:lnTo>
                    <a:pt x="3289" y="8509"/>
                  </a:lnTo>
                  <a:lnTo>
                    <a:pt x="3365" y="7480"/>
                  </a:lnTo>
                  <a:lnTo>
                    <a:pt x="3441" y="6464"/>
                  </a:lnTo>
                  <a:lnTo>
                    <a:pt x="3517" y="5448"/>
                  </a:lnTo>
                  <a:lnTo>
                    <a:pt x="3568" y="4419"/>
                  </a:lnTo>
                  <a:lnTo>
                    <a:pt x="3632" y="3390"/>
                  </a:lnTo>
                  <a:lnTo>
                    <a:pt x="3695" y="2362"/>
                  </a:lnTo>
                  <a:lnTo>
                    <a:pt x="3771" y="1333"/>
                  </a:lnTo>
                  <a:lnTo>
                    <a:pt x="3835" y="609"/>
                  </a:lnTo>
                  <a:lnTo>
                    <a:pt x="3911" y="0"/>
                  </a:lnTo>
                </a:path>
                <a:path w="53339" h="62864">
                  <a:moveTo>
                    <a:pt x="4000" y="62852"/>
                  </a:moveTo>
                  <a:lnTo>
                    <a:pt x="53098" y="62852"/>
                  </a:lnTo>
                </a:path>
                <a:path w="53339" h="62864">
                  <a:moveTo>
                    <a:pt x="254" y="58216"/>
                  </a:moveTo>
                  <a:lnTo>
                    <a:pt x="0" y="62852"/>
                  </a:lnTo>
                </a:path>
                <a:path w="53339" h="62864">
                  <a:moveTo>
                    <a:pt x="4000" y="62852"/>
                  </a:moveTo>
                  <a:lnTo>
                    <a:pt x="0" y="62852"/>
                  </a:lnTo>
                </a:path>
              </a:pathLst>
            </a:custGeom>
            <a:ln w="1024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6171634" y="1864074"/>
              <a:ext cx="10795" cy="10795"/>
            </a:xfrm>
            <a:custGeom>
              <a:avLst/>
              <a:gdLst/>
              <a:ahLst/>
              <a:cxnLst/>
              <a:rect l="l" t="t" r="r" b="b"/>
              <a:pathLst>
                <a:path w="10795" h="10794">
                  <a:moveTo>
                    <a:pt x="0" y="5124"/>
                  </a:moveTo>
                  <a:lnTo>
                    <a:pt x="1500" y="1500"/>
                  </a:lnTo>
                  <a:lnTo>
                    <a:pt x="5124" y="0"/>
                  </a:lnTo>
                  <a:lnTo>
                    <a:pt x="8747" y="1500"/>
                  </a:lnTo>
                  <a:lnTo>
                    <a:pt x="10248" y="5124"/>
                  </a:lnTo>
                  <a:lnTo>
                    <a:pt x="8747" y="8747"/>
                  </a:lnTo>
                  <a:lnTo>
                    <a:pt x="5124" y="10248"/>
                  </a:lnTo>
                  <a:lnTo>
                    <a:pt x="1500" y="8747"/>
                  </a:lnTo>
                  <a:lnTo>
                    <a:pt x="0" y="51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6182499" y="1666875"/>
              <a:ext cx="152400" cy="202565"/>
            </a:xfrm>
            <a:custGeom>
              <a:avLst/>
              <a:gdLst/>
              <a:ahLst/>
              <a:cxnLst/>
              <a:rect l="l" t="t" r="r" b="b"/>
              <a:pathLst>
                <a:path w="152400" h="202564">
                  <a:moveTo>
                    <a:pt x="38468" y="40982"/>
                  </a:moveTo>
                  <a:lnTo>
                    <a:pt x="38481" y="40360"/>
                  </a:lnTo>
                  <a:lnTo>
                    <a:pt x="38493" y="39624"/>
                  </a:lnTo>
                  <a:lnTo>
                    <a:pt x="38506" y="38607"/>
                  </a:lnTo>
                  <a:lnTo>
                    <a:pt x="38531" y="37579"/>
                  </a:lnTo>
                  <a:lnTo>
                    <a:pt x="38544" y="36563"/>
                  </a:lnTo>
                  <a:lnTo>
                    <a:pt x="38557" y="35534"/>
                  </a:lnTo>
                  <a:lnTo>
                    <a:pt x="38569" y="34493"/>
                  </a:lnTo>
                  <a:lnTo>
                    <a:pt x="38595" y="33451"/>
                  </a:lnTo>
                  <a:lnTo>
                    <a:pt x="61175" y="1803"/>
                  </a:lnTo>
                  <a:lnTo>
                    <a:pt x="71259" y="12"/>
                  </a:lnTo>
                  <a:lnTo>
                    <a:pt x="71894" y="0"/>
                  </a:lnTo>
                  <a:lnTo>
                    <a:pt x="72466" y="0"/>
                  </a:lnTo>
                  <a:lnTo>
                    <a:pt x="73025" y="0"/>
                  </a:lnTo>
                  <a:lnTo>
                    <a:pt x="73507" y="0"/>
                  </a:lnTo>
                  <a:lnTo>
                    <a:pt x="74053" y="0"/>
                  </a:lnTo>
                  <a:lnTo>
                    <a:pt x="74523" y="12"/>
                  </a:lnTo>
                  <a:lnTo>
                    <a:pt x="80429" y="660"/>
                  </a:lnTo>
                  <a:lnTo>
                    <a:pt x="81343" y="838"/>
                  </a:lnTo>
                  <a:lnTo>
                    <a:pt x="107657" y="29171"/>
                  </a:lnTo>
                  <a:lnTo>
                    <a:pt x="107886" y="32626"/>
                  </a:lnTo>
                  <a:lnTo>
                    <a:pt x="107886" y="33286"/>
                  </a:lnTo>
                  <a:lnTo>
                    <a:pt x="107886" y="33947"/>
                  </a:lnTo>
                  <a:lnTo>
                    <a:pt x="107886" y="34531"/>
                  </a:lnTo>
                  <a:lnTo>
                    <a:pt x="107886" y="35102"/>
                  </a:lnTo>
                  <a:lnTo>
                    <a:pt x="107886" y="35598"/>
                  </a:lnTo>
                  <a:lnTo>
                    <a:pt x="107873" y="36169"/>
                  </a:lnTo>
                  <a:lnTo>
                    <a:pt x="107873" y="36741"/>
                  </a:lnTo>
                  <a:lnTo>
                    <a:pt x="107873" y="37414"/>
                  </a:lnTo>
                  <a:lnTo>
                    <a:pt x="107873" y="38061"/>
                  </a:lnTo>
                  <a:lnTo>
                    <a:pt x="107861" y="38646"/>
                  </a:lnTo>
                  <a:lnTo>
                    <a:pt x="107861" y="39204"/>
                  </a:lnTo>
                  <a:lnTo>
                    <a:pt x="107861" y="39700"/>
                  </a:lnTo>
                  <a:lnTo>
                    <a:pt x="107861" y="40246"/>
                  </a:lnTo>
                  <a:lnTo>
                    <a:pt x="107848" y="40728"/>
                  </a:lnTo>
                  <a:lnTo>
                    <a:pt x="107848" y="41109"/>
                  </a:lnTo>
                  <a:lnTo>
                    <a:pt x="107848" y="41389"/>
                  </a:lnTo>
                </a:path>
                <a:path w="152400" h="202564">
                  <a:moveTo>
                    <a:pt x="43281" y="46316"/>
                  </a:moveTo>
                  <a:lnTo>
                    <a:pt x="92976" y="46316"/>
                  </a:lnTo>
                  <a:lnTo>
                    <a:pt x="94005" y="46304"/>
                  </a:lnTo>
                  <a:lnTo>
                    <a:pt x="102577" y="46304"/>
                  </a:lnTo>
                </a:path>
                <a:path w="152400" h="202564">
                  <a:moveTo>
                    <a:pt x="6845" y="46329"/>
                  </a:moveTo>
                  <a:lnTo>
                    <a:pt x="7543" y="46316"/>
                  </a:lnTo>
                  <a:lnTo>
                    <a:pt x="8280" y="46316"/>
                  </a:lnTo>
                  <a:lnTo>
                    <a:pt x="9334" y="46304"/>
                  </a:lnTo>
                  <a:lnTo>
                    <a:pt x="10350" y="46316"/>
                  </a:lnTo>
                  <a:lnTo>
                    <a:pt x="11379" y="46316"/>
                  </a:lnTo>
                  <a:lnTo>
                    <a:pt x="12407" y="46316"/>
                  </a:lnTo>
                  <a:lnTo>
                    <a:pt x="32689" y="46316"/>
                  </a:lnTo>
                  <a:lnTo>
                    <a:pt x="33312" y="46316"/>
                  </a:lnTo>
                </a:path>
                <a:path w="152400" h="202564">
                  <a:moveTo>
                    <a:pt x="0" y="105105"/>
                  </a:moveTo>
                  <a:lnTo>
                    <a:pt x="292" y="100672"/>
                  </a:lnTo>
                  <a:lnTo>
                    <a:pt x="355" y="99644"/>
                  </a:lnTo>
                  <a:lnTo>
                    <a:pt x="431" y="98615"/>
                  </a:lnTo>
                  <a:lnTo>
                    <a:pt x="495" y="97599"/>
                  </a:lnTo>
                  <a:lnTo>
                    <a:pt x="558" y="96570"/>
                  </a:lnTo>
                  <a:lnTo>
                    <a:pt x="622" y="95529"/>
                  </a:lnTo>
                  <a:lnTo>
                    <a:pt x="685" y="94488"/>
                  </a:lnTo>
                  <a:lnTo>
                    <a:pt x="749" y="93472"/>
                  </a:lnTo>
                  <a:lnTo>
                    <a:pt x="812" y="92455"/>
                  </a:lnTo>
                  <a:lnTo>
                    <a:pt x="876" y="91440"/>
                  </a:lnTo>
                  <a:lnTo>
                    <a:pt x="952" y="90398"/>
                  </a:lnTo>
                  <a:lnTo>
                    <a:pt x="1016" y="89357"/>
                  </a:lnTo>
                  <a:lnTo>
                    <a:pt x="1079" y="88328"/>
                  </a:lnTo>
                  <a:lnTo>
                    <a:pt x="1143" y="87312"/>
                  </a:lnTo>
                  <a:lnTo>
                    <a:pt x="1206" y="86296"/>
                  </a:lnTo>
                  <a:lnTo>
                    <a:pt x="1270" y="85255"/>
                  </a:lnTo>
                  <a:lnTo>
                    <a:pt x="1333" y="84213"/>
                  </a:lnTo>
                  <a:lnTo>
                    <a:pt x="1397" y="83184"/>
                  </a:lnTo>
                  <a:lnTo>
                    <a:pt x="1460" y="82169"/>
                  </a:lnTo>
                  <a:lnTo>
                    <a:pt x="1524" y="81140"/>
                  </a:lnTo>
                  <a:lnTo>
                    <a:pt x="1587" y="80111"/>
                  </a:lnTo>
                  <a:lnTo>
                    <a:pt x="1650" y="79070"/>
                  </a:lnTo>
                  <a:lnTo>
                    <a:pt x="1714" y="78028"/>
                  </a:lnTo>
                  <a:lnTo>
                    <a:pt x="1790" y="77012"/>
                  </a:lnTo>
                  <a:lnTo>
                    <a:pt x="1854" y="75996"/>
                  </a:lnTo>
                  <a:lnTo>
                    <a:pt x="1917" y="74980"/>
                  </a:lnTo>
                  <a:lnTo>
                    <a:pt x="1981" y="73939"/>
                  </a:lnTo>
                  <a:lnTo>
                    <a:pt x="2044" y="72898"/>
                  </a:lnTo>
                  <a:lnTo>
                    <a:pt x="2108" y="71869"/>
                  </a:lnTo>
                  <a:lnTo>
                    <a:pt x="2171" y="70853"/>
                  </a:lnTo>
                  <a:lnTo>
                    <a:pt x="2247" y="69824"/>
                  </a:lnTo>
                  <a:lnTo>
                    <a:pt x="2311" y="68795"/>
                  </a:lnTo>
                  <a:lnTo>
                    <a:pt x="2374" y="67754"/>
                  </a:lnTo>
                  <a:lnTo>
                    <a:pt x="2438" y="66725"/>
                  </a:lnTo>
                  <a:lnTo>
                    <a:pt x="2501" y="65697"/>
                  </a:lnTo>
                  <a:lnTo>
                    <a:pt x="2578" y="64681"/>
                  </a:lnTo>
                  <a:lnTo>
                    <a:pt x="2641" y="63665"/>
                  </a:lnTo>
                  <a:lnTo>
                    <a:pt x="2717" y="62636"/>
                  </a:lnTo>
                  <a:lnTo>
                    <a:pt x="2781" y="61595"/>
                  </a:lnTo>
                  <a:lnTo>
                    <a:pt x="2857" y="60553"/>
                  </a:lnTo>
                  <a:lnTo>
                    <a:pt x="2921" y="59524"/>
                  </a:lnTo>
                  <a:lnTo>
                    <a:pt x="2984" y="58508"/>
                  </a:lnTo>
                  <a:lnTo>
                    <a:pt x="3048" y="57492"/>
                  </a:lnTo>
                  <a:lnTo>
                    <a:pt x="3098" y="56464"/>
                  </a:lnTo>
                  <a:lnTo>
                    <a:pt x="3175" y="55422"/>
                  </a:lnTo>
                  <a:lnTo>
                    <a:pt x="3225" y="54394"/>
                  </a:lnTo>
                  <a:lnTo>
                    <a:pt x="3289" y="53378"/>
                  </a:lnTo>
                  <a:lnTo>
                    <a:pt x="3352" y="52349"/>
                  </a:lnTo>
                  <a:lnTo>
                    <a:pt x="3416" y="51295"/>
                  </a:lnTo>
                  <a:lnTo>
                    <a:pt x="3454" y="50533"/>
                  </a:lnTo>
                  <a:lnTo>
                    <a:pt x="3492" y="49860"/>
                  </a:lnTo>
                </a:path>
                <a:path w="152400" h="202564">
                  <a:moveTo>
                    <a:pt x="38366" y="70192"/>
                  </a:moveTo>
                  <a:lnTo>
                    <a:pt x="38366" y="67462"/>
                  </a:lnTo>
                  <a:lnTo>
                    <a:pt x="38379" y="66992"/>
                  </a:lnTo>
                  <a:lnTo>
                    <a:pt x="38379" y="64389"/>
                  </a:lnTo>
                  <a:lnTo>
                    <a:pt x="38392" y="63906"/>
                  </a:lnTo>
                  <a:lnTo>
                    <a:pt x="38392" y="63360"/>
                  </a:lnTo>
                  <a:lnTo>
                    <a:pt x="38392" y="62865"/>
                  </a:lnTo>
                  <a:lnTo>
                    <a:pt x="38392" y="58762"/>
                  </a:lnTo>
                  <a:lnTo>
                    <a:pt x="38404" y="58216"/>
                  </a:lnTo>
                  <a:lnTo>
                    <a:pt x="38404" y="55130"/>
                  </a:lnTo>
                  <a:lnTo>
                    <a:pt x="38417" y="54635"/>
                  </a:lnTo>
                  <a:lnTo>
                    <a:pt x="38417" y="51168"/>
                  </a:lnTo>
                  <a:lnTo>
                    <a:pt x="38417" y="50888"/>
                  </a:lnTo>
                </a:path>
                <a:path w="152400" h="202564">
                  <a:moveTo>
                    <a:pt x="107746" y="50888"/>
                  </a:moveTo>
                  <a:lnTo>
                    <a:pt x="107746" y="62318"/>
                  </a:lnTo>
                  <a:lnTo>
                    <a:pt x="107759" y="62865"/>
                  </a:lnTo>
                  <a:lnTo>
                    <a:pt x="107759" y="70192"/>
                  </a:lnTo>
                </a:path>
                <a:path w="152400" h="202564">
                  <a:moveTo>
                    <a:pt x="112242" y="46304"/>
                  </a:moveTo>
                  <a:lnTo>
                    <a:pt x="129946" y="46304"/>
                  </a:lnTo>
                  <a:lnTo>
                    <a:pt x="130429" y="46316"/>
                  </a:lnTo>
                  <a:lnTo>
                    <a:pt x="139471" y="46316"/>
                  </a:lnTo>
                  <a:lnTo>
                    <a:pt x="140017" y="46329"/>
                  </a:lnTo>
                </a:path>
                <a:path w="152400" h="202564">
                  <a:moveTo>
                    <a:pt x="142735" y="49187"/>
                  </a:moveTo>
                  <a:lnTo>
                    <a:pt x="142760" y="49479"/>
                  </a:lnTo>
                  <a:lnTo>
                    <a:pt x="142824" y="49961"/>
                  </a:lnTo>
                  <a:lnTo>
                    <a:pt x="142875" y="50520"/>
                  </a:lnTo>
                  <a:lnTo>
                    <a:pt x="142925" y="51142"/>
                  </a:lnTo>
                  <a:lnTo>
                    <a:pt x="142963" y="51638"/>
                  </a:lnTo>
                  <a:lnTo>
                    <a:pt x="142989" y="52209"/>
                  </a:lnTo>
                  <a:lnTo>
                    <a:pt x="143014" y="52704"/>
                  </a:lnTo>
                  <a:lnTo>
                    <a:pt x="143040" y="53276"/>
                  </a:lnTo>
                  <a:lnTo>
                    <a:pt x="143065" y="53759"/>
                  </a:lnTo>
                  <a:lnTo>
                    <a:pt x="143090" y="54317"/>
                  </a:lnTo>
                  <a:lnTo>
                    <a:pt x="143116" y="54800"/>
                  </a:lnTo>
                  <a:lnTo>
                    <a:pt x="143141" y="55359"/>
                  </a:lnTo>
                  <a:lnTo>
                    <a:pt x="143167" y="55791"/>
                  </a:lnTo>
                  <a:lnTo>
                    <a:pt x="143192" y="56324"/>
                  </a:lnTo>
                  <a:lnTo>
                    <a:pt x="143217" y="56781"/>
                  </a:lnTo>
                  <a:lnTo>
                    <a:pt x="143230" y="57353"/>
                  </a:lnTo>
                  <a:lnTo>
                    <a:pt x="143256" y="57848"/>
                  </a:lnTo>
                  <a:lnTo>
                    <a:pt x="143294" y="58420"/>
                  </a:lnTo>
                  <a:lnTo>
                    <a:pt x="143319" y="58902"/>
                  </a:lnTo>
                  <a:lnTo>
                    <a:pt x="143344" y="59474"/>
                  </a:lnTo>
                  <a:lnTo>
                    <a:pt x="143383" y="59956"/>
                  </a:lnTo>
                  <a:lnTo>
                    <a:pt x="143408" y="60515"/>
                  </a:lnTo>
                  <a:lnTo>
                    <a:pt x="143433" y="60959"/>
                  </a:lnTo>
                  <a:lnTo>
                    <a:pt x="143459" y="61480"/>
                  </a:lnTo>
                  <a:lnTo>
                    <a:pt x="143484" y="61925"/>
                  </a:lnTo>
                  <a:lnTo>
                    <a:pt x="143510" y="62496"/>
                  </a:lnTo>
                  <a:lnTo>
                    <a:pt x="143535" y="62992"/>
                  </a:lnTo>
                  <a:lnTo>
                    <a:pt x="143573" y="63550"/>
                  </a:lnTo>
                  <a:lnTo>
                    <a:pt x="143598" y="64046"/>
                  </a:lnTo>
                  <a:lnTo>
                    <a:pt x="143637" y="64592"/>
                  </a:lnTo>
                  <a:lnTo>
                    <a:pt x="143662" y="65062"/>
                  </a:lnTo>
                  <a:lnTo>
                    <a:pt x="143687" y="65620"/>
                  </a:lnTo>
                  <a:lnTo>
                    <a:pt x="143725" y="66090"/>
                  </a:lnTo>
                  <a:lnTo>
                    <a:pt x="143751" y="66636"/>
                  </a:lnTo>
                  <a:lnTo>
                    <a:pt x="143789" y="67106"/>
                  </a:lnTo>
                  <a:lnTo>
                    <a:pt x="143827" y="67652"/>
                  </a:lnTo>
                  <a:lnTo>
                    <a:pt x="143852" y="68110"/>
                  </a:lnTo>
                  <a:lnTo>
                    <a:pt x="143891" y="68681"/>
                  </a:lnTo>
                  <a:lnTo>
                    <a:pt x="143916" y="69164"/>
                  </a:lnTo>
                  <a:lnTo>
                    <a:pt x="143954" y="69735"/>
                  </a:lnTo>
                  <a:lnTo>
                    <a:pt x="143979" y="70218"/>
                  </a:lnTo>
                  <a:lnTo>
                    <a:pt x="144018" y="70751"/>
                  </a:lnTo>
                  <a:lnTo>
                    <a:pt x="144043" y="71234"/>
                  </a:lnTo>
                  <a:lnTo>
                    <a:pt x="144081" y="71793"/>
                  </a:lnTo>
                  <a:lnTo>
                    <a:pt x="144106" y="72263"/>
                  </a:lnTo>
                  <a:lnTo>
                    <a:pt x="144145" y="72809"/>
                  </a:lnTo>
                  <a:lnTo>
                    <a:pt x="144170" y="73266"/>
                  </a:lnTo>
                  <a:lnTo>
                    <a:pt x="144195" y="73812"/>
                  </a:lnTo>
                  <a:lnTo>
                    <a:pt x="144221" y="74269"/>
                  </a:lnTo>
                  <a:lnTo>
                    <a:pt x="144259" y="74841"/>
                  </a:lnTo>
                  <a:lnTo>
                    <a:pt x="144284" y="75336"/>
                  </a:lnTo>
                  <a:lnTo>
                    <a:pt x="144310" y="75907"/>
                  </a:lnTo>
                  <a:lnTo>
                    <a:pt x="144335" y="76377"/>
                  </a:lnTo>
                  <a:lnTo>
                    <a:pt x="144373" y="76936"/>
                  </a:lnTo>
                  <a:lnTo>
                    <a:pt x="144399" y="77419"/>
                  </a:lnTo>
                  <a:lnTo>
                    <a:pt x="144424" y="77977"/>
                  </a:lnTo>
                  <a:lnTo>
                    <a:pt x="144462" y="78473"/>
                  </a:lnTo>
                  <a:lnTo>
                    <a:pt x="144487" y="79019"/>
                  </a:lnTo>
                  <a:lnTo>
                    <a:pt x="144513" y="79463"/>
                  </a:lnTo>
                  <a:lnTo>
                    <a:pt x="144538" y="79984"/>
                  </a:lnTo>
                  <a:lnTo>
                    <a:pt x="144564" y="80441"/>
                  </a:lnTo>
                  <a:lnTo>
                    <a:pt x="144589" y="81013"/>
                  </a:lnTo>
                  <a:lnTo>
                    <a:pt x="144614" y="81508"/>
                  </a:lnTo>
                  <a:lnTo>
                    <a:pt x="144653" y="82067"/>
                  </a:lnTo>
                  <a:lnTo>
                    <a:pt x="144691" y="82550"/>
                  </a:lnTo>
                  <a:lnTo>
                    <a:pt x="144716" y="83096"/>
                  </a:lnTo>
                  <a:lnTo>
                    <a:pt x="144754" y="83591"/>
                  </a:lnTo>
                  <a:lnTo>
                    <a:pt x="144792" y="84137"/>
                  </a:lnTo>
                  <a:lnTo>
                    <a:pt x="144818" y="84607"/>
                  </a:lnTo>
                  <a:lnTo>
                    <a:pt x="144856" y="85153"/>
                  </a:lnTo>
                  <a:lnTo>
                    <a:pt x="144894" y="85610"/>
                  </a:lnTo>
                  <a:lnTo>
                    <a:pt x="144919" y="86156"/>
                  </a:lnTo>
                  <a:lnTo>
                    <a:pt x="144957" y="86614"/>
                  </a:lnTo>
                  <a:lnTo>
                    <a:pt x="144995" y="87185"/>
                  </a:lnTo>
                  <a:lnTo>
                    <a:pt x="145021" y="87680"/>
                  </a:lnTo>
                  <a:lnTo>
                    <a:pt x="145072" y="88239"/>
                  </a:lnTo>
                  <a:lnTo>
                    <a:pt x="145097" y="88722"/>
                  </a:lnTo>
                  <a:lnTo>
                    <a:pt x="145135" y="89268"/>
                  </a:lnTo>
                  <a:lnTo>
                    <a:pt x="145161" y="89763"/>
                  </a:lnTo>
                  <a:lnTo>
                    <a:pt x="145199" y="90297"/>
                  </a:lnTo>
                  <a:lnTo>
                    <a:pt x="145224" y="90779"/>
                  </a:lnTo>
                  <a:lnTo>
                    <a:pt x="145262" y="91313"/>
                  </a:lnTo>
                  <a:lnTo>
                    <a:pt x="145287" y="91770"/>
                  </a:lnTo>
                  <a:lnTo>
                    <a:pt x="145313" y="92316"/>
                  </a:lnTo>
                  <a:lnTo>
                    <a:pt x="145338" y="92786"/>
                  </a:lnTo>
                  <a:lnTo>
                    <a:pt x="145364" y="93357"/>
                  </a:lnTo>
                  <a:lnTo>
                    <a:pt x="145389" y="93852"/>
                  </a:lnTo>
                  <a:lnTo>
                    <a:pt x="145427" y="94411"/>
                  </a:lnTo>
                  <a:lnTo>
                    <a:pt x="145453" y="94894"/>
                  </a:lnTo>
                  <a:lnTo>
                    <a:pt x="145478" y="95440"/>
                  </a:lnTo>
                  <a:lnTo>
                    <a:pt x="145503" y="95897"/>
                  </a:lnTo>
                  <a:lnTo>
                    <a:pt x="145529" y="96443"/>
                  </a:lnTo>
                  <a:lnTo>
                    <a:pt x="145554" y="96913"/>
                  </a:lnTo>
                  <a:lnTo>
                    <a:pt x="145580" y="97472"/>
                  </a:lnTo>
                  <a:lnTo>
                    <a:pt x="145605" y="97967"/>
                  </a:lnTo>
                  <a:lnTo>
                    <a:pt x="145643" y="98526"/>
                  </a:lnTo>
                  <a:lnTo>
                    <a:pt x="145669" y="99009"/>
                  </a:lnTo>
                  <a:lnTo>
                    <a:pt x="145707" y="99555"/>
                  </a:lnTo>
                  <a:lnTo>
                    <a:pt x="145745" y="100037"/>
                  </a:lnTo>
                  <a:lnTo>
                    <a:pt x="145770" y="100583"/>
                  </a:lnTo>
                  <a:lnTo>
                    <a:pt x="145808" y="101066"/>
                  </a:lnTo>
                  <a:lnTo>
                    <a:pt x="145846" y="101612"/>
                  </a:lnTo>
                  <a:lnTo>
                    <a:pt x="145884" y="102069"/>
                  </a:lnTo>
                  <a:lnTo>
                    <a:pt x="145923" y="102616"/>
                  </a:lnTo>
                  <a:lnTo>
                    <a:pt x="145948" y="103073"/>
                  </a:lnTo>
                  <a:lnTo>
                    <a:pt x="145986" y="103644"/>
                  </a:lnTo>
                  <a:lnTo>
                    <a:pt x="146024" y="104140"/>
                  </a:lnTo>
                  <a:lnTo>
                    <a:pt x="146050" y="104698"/>
                  </a:lnTo>
                  <a:lnTo>
                    <a:pt x="146088" y="105181"/>
                  </a:lnTo>
                  <a:lnTo>
                    <a:pt x="146113" y="105727"/>
                  </a:lnTo>
                  <a:lnTo>
                    <a:pt x="146151" y="106210"/>
                  </a:lnTo>
                  <a:lnTo>
                    <a:pt x="146177" y="106756"/>
                  </a:lnTo>
                  <a:lnTo>
                    <a:pt x="146202" y="107238"/>
                  </a:lnTo>
                  <a:lnTo>
                    <a:pt x="146240" y="107772"/>
                  </a:lnTo>
                  <a:lnTo>
                    <a:pt x="146253" y="108242"/>
                  </a:lnTo>
                  <a:lnTo>
                    <a:pt x="146291" y="108788"/>
                  </a:lnTo>
                  <a:lnTo>
                    <a:pt x="146316" y="109245"/>
                  </a:lnTo>
                  <a:lnTo>
                    <a:pt x="146342" y="109816"/>
                  </a:lnTo>
                  <a:lnTo>
                    <a:pt x="146367" y="110312"/>
                  </a:lnTo>
                  <a:lnTo>
                    <a:pt x="146405" y="110871"/>
                  </a:lnTo>
                  <a:lnTo>
                    <a:pt x="146431" y="111353"/>
                  </a:lnTo>
                  <a:lnTo>
                    <a:pt x="146469" y="111899"/>
                  </a:lnTo>
                  <a:lnTo>
                    <a:pt x="146494" y="112369"/>
                  </a:lnTo>
                  <a:lnTo>
                    <a:pt x="146532" y="112915"/>
                  </a:lnTo>
                  <a:lnTo>
                    <a:pt x="146558" y="113372"/>
                  </a:lnTo>
                  <a:lnTo>
                    <a:pt x="146596" y="113931"/>
                  </a:lnTo>
                  <a:lnTo>
                    <a:pt x="146621" y="114426"/>
                  </a:lnTo>
                  <a:lnTo>
                    <a:pt x="146659" y="114985"/>
                  </a:lnTo>
                  <a:lnTo>
                    <a:pt x="146685" y="115468"/>
                  </a:lnTo>
                  <a:lnTo>
                    <a:pt x="146723" y="116014"/>
                  </a:lnTo>
                  <a:lnTo>
                    <a:pt x="146761" y="116497"/>
                  </a:lnTo>
                  <a:lnTo>
                    <a:pt x="146799" y="117043"/>
                  </a:lnTo>
                  <a:lnTo>
                    <a:pt x="146824" y="117525"/>
                  </a:lnTo>
                  <a:lnTo>
                    <a:pt x="146862" y="118071"/>
                  </a:lnTo>
                  <a:lnTo>
                    <a:pt x="146888" y="118529"/>
                  </a:lnTo>
                  <a:lnTo>
                    <a:pt x="146926" y="119075"/>
                  </a:lnTo>
                  <a:lnTo>
                    <a:pt x="146964" y="119532"/>
                  </a:lnTo>
                  <a:lnTo>
                    <a:pt x="147002" y="120103"/>
                  </a:lnTo>
                  <a:lnTo>
                    <a:pt x="147027" y="120599"/>
                  </a:lnTo>
                  <a:lnTo>
                    <a:pt x="147066" y="121157"/>
                  </a:lnTo>
                  <a:lnTo>
                    <a:pt x="147091" y="121653"/>
                  </a:lnTo>
                  <a:lnTo>
                    <a:pt x="147129" y="122186"/>
                  </a:lnTo>
                  <a:lnTo>
                    <a:pt x="147154" y="122669"/>
                  </a:lnTo>
                  <a:lnTo>
                    <a:pt x="147193" y="123215"/>
                  </a:lnTo>
                  <a:lnTo>
                    <a:pt x="147231" y="123698"/>
                  </a:lnTo>
                  <a:lnTo>
                    <a:pt x="147256" y="124244"/>
                  </a:lnTo>
                  <a:lnTo>
                    <a:pt x="147294" y="124714"/>
                  </a:lnTo>
                  <a:lnTo>
                    <a:pt x="147320" y="125260"/>
                  </a:lnTo>
                  <a:lnTo>
                    <a:pt x="147358" y="125717"/>
                  </a:lnTo>
                  <a:lnTo>
                    <a:pt x="147383" y="126263"/>
                  </a:lnTo>
                  <a:lnTo>
                    <a:pt x="147421" y="126733"/>
                  </a:lnTo>
                  <a:lnTo>
                    <a:pt x="147459" y="127304"/>
                  </a:lnTo>
                  <a:lnTo>
                    <a:pt x="147485" y="127800"/>
                  </a:lnTo>
                  <a:lnTo>
                    <a:pt x="147523" y="128358"/>
                  </a:lnTo>
                  <a:lnTo>
                    <a:pt x="147561" y="128841"/>
                  </a:lnTo>
                  <a:lnTo>
                    <a:pt x="147586" y="129387"/>
                  </a:lnTo>
                  <a:lnTo>
                    <a:pt x="147624" y="129882"/>
                  </a:lnTo>
                  <a:lnTo>
                    <a:pt x="147650" y="130428"/>
                  </a:lnTo>
                  <a:lnTo>
                    <a:pt x="147675" y="130898"/>
                  </a:lnTo>
                  <a:lnTo>
                    <a:pt x="147713" y="131445"/>
                  </a:lnTo>
                  <a:lnTo>
                    <a:pt x="147739" y="131889"/>
                  </a:lnTo>
                  <a:lnTo>
                    <a:pt x="147764" y="132422"/>
                  </a:lnTo>
                  <a:lnTo>
                    <a:pt x="147789" y="132892"/>
                  </a:lnTo>
                  <a:lnTo>
                    <a:pt x="147828" y="133476"/>
                  </a:lnTo>
                  <a:lnTo>
                    <a:pt x="147853" y="133959"/>
                  </a:lnTo>
                  <a:lnTo>
                    <a:pt x="147891" y="134531"/>
                  </a:lnTo>
                  <a:lnTo>
                    <a:pt x="147916" y="134988"/>
                  </a:lnTo>
                  <a:lnTo>
                    <a:pt x="147942" y="135534"/>
                  </a:lnTo>
                  <a:lnTo>
                    <a:pt x="147967" y="136004"/>
                  </a:lnTo>
                  <a:lnTo>
                    <a:pt x="148005" y="136563"/>
                  </a:lnTo>
                  <a:lnTo>
                    <a:pt x="148031" y="137058"/>
                  </a:lnTo>
                  <a:lnTo>
                    <a:pt x="148069" y="137617"/>
                  </a:lnTo>
                  <a:lnTo>
                    <a:pt x="148094" y="138099"/>
                  </a:lnTo>
                  <a:lnTo>
                    <a:pt x="148132" y="138645"/>
                  </a:lnTo>
                  <a:lnTo>
                    <a:pt x="148158" y="139128"/>
                  </a:lnTo>
                  <a:lnTo>
                    <a:pt x="148196" y="139674"/>
                  </a:lnTo>
                  <a:lnTo>
                    <a:pt x="148234" y="140157"/>
                  </a:lnTo>
                  <a:lnTo>
                    <a:pt x="148272" y="140703"/>
                  </a:lnTo>
                  <a:lnTo>
                    <a:pt x="148297" y="141147"/>
                  </a:lnTo>
                  <a:lnTo>
                    <a:pt x="148336" y="141693"/>
                  </a:lnTo>
                  <a:lnTo>
                    <a:pt x="148361" y="142163"/>
                  </a:lnTo>
                  <a:lnTo>
                    <a:pt x="148399" y="142735"/>
                  </a:lnTo>
                  <a:lnTo>
                    <a:pt x="148437" y="143230"/>
                  </a:lnTo>
                  <a:lnTo>
                    <a:pt x="148475" y="143789"/>
                  </a:lnTo>
                  <a:lnTo>
                    <a:pt x="148513" y="144272"/>
                  </a:lnTo>
                  <a:lnTo>
                    <a:pt x="148539" y="144818"/>
                  </a:lnTo>
                  <a:lnTo>
                    <a:pt x="148577" y="145300"/>
                  </a:lnTo>
                  <a:lnTo>
                    <a:pt x="148615" y="145846"/>
                  </a:lnTo>
                  <a:lnTo>
                    <a:pt x="148640" y="146316"/>
                  </a:lnTo>
                  <a:lnTo>
                    <a:pt x="148678" y="146862"/>
                  </a:lnTo>
                  <a:lnTo>
                    <a:pt x="148704" y="147320"/>
                  </a:lnTo>
                  <a:lnTo>
                    <a:pt x="148729" y="147866"/>
                  </a:lnTo>
                  <a:lnTo>
                    <a:pt x="148767" y="148335"/>
                  </a:lnTo>
                  <a:lnTo>
                    <a:pt x="148793" y="148907"/>
                  </a:lnTo>
                  <a:lnTo>
                    <a:pt x="148818" y="149402"/>
                  </a:lnTo>
                  <a:lnTo>
                    <a:pt x="148856" y="149961"/>
                  </a:lnTo>
                  <a:lnTo>
                    <a:pt x="148882" y="150444"/>
                  </a:lnTo>
                  <a:lnTo>
                    <a:pt x="148907" y="150990"/>
                  </a:lnTo>
                  <a:lnTo>
                    <a:pt x="148945" y="151447"/>
                  </a:lnTo>
                  <a:lnTo>
                    <a:pt x="148971" y="151993"/>
                  </a:lnTo>
                  <a:lnTo>
                    <a:pt x="148996" y="152450"/>
                  </a:lnTo>
                  <a:lnTo>
                    <a:pt x="149021" y="153022"/>
                  </a:lnTo>
                  <a:lnTo>
                    <a:pt x="149059" y="153517"/>
                  </a:lnTo>
                  <a:lnTo>
                    <a:pt x="149085" y="154076"/>
                  </a:lnTo>
                  <a:lnTo>
                    <a:pt x="149123" y="154558"/>
                  </a:lnTo>
                  <a:lnTo>
                    <a:pt x="149148" y="155117"/>
                  </a:lnTo>
                  <a:lnTo>
                    <a:pt x="149186" y="155600"/>
                  </a:lnTo>
                  <a:lnTo>
                    <a:pt x="149225" y="156159"/>
                  </a:lnTo>
                  <a:lnTo>
                    <a:pt x="149250" y="156629"/>
                  </a:lnTo>
                  <a:lnTo>
                    <a:pt x="149288" y="157175"/>
                  </a:lnTo>
                  <a:lnTo>
                    <a:pt x="149313" y="157645"/>
                  </a:lnTo>
                  <a:lnTo>
                    <a:pt x="149352" y="158191"/>
                  </a:lnTo>
                  <a:lnTo>
                    <a:pt x="149377" y="158673"/>
                  </a:lnTo>
                  <a:lnTo>
                    <a:pt x="149415" y="159219"/>
                  </a:lnTo>
                  <a:lnTo>
                    <a:pt x="149453" y="159702"/>
                  </a:lnTo>
                  <a:lnTo>
                    <a:pt x="149479" y="160274"/>
                  </a:lnTo>
                  <a:lnTo>
                    <a:pt x="149517" y="160845"/>
                  </a:lnTo>
                  <a:lnTo>
                    <a:pt x="149567" y="161518"/>
                  </a:lnTo>
                  <a:lnTo>
                    <a:pt x="149606" y="162178"/>
                  </a:lnTo>
                  <a:lnTo>
                    <a:pt x="149644" y="162763"/>
                  </a:lnTo>
                  <a:lnTo>
                    <a:pt x="149682" y="163334"/>
                  </a:lnTo>
                  <a:lnTo>
                    <a:pt x="149707" y="163817"/>
                  </a:lnTo>
                  <a:lnTo>
                    <a:pt x="149745" y="164376"/>
                  </a:lnTo>
                  <a:lnTo>
                    <a:pt x="149771" y="164846"/>
                  </a:lnTo>
                  <a:lnTo>
                    <a:pt x="149809" y="165417"/>
                  </a:lnTo>
                  <a:lnTo>
                    <a:pt x="149847" y="165989"/>
                  </a:lnTo>
                  <a:lnTo>
                    <a:pt x="149898" y="166662"/>
                  </a:lnTo>
                  <a:lnTo>
                    <a:pt x="149936" y="167322"/>
                  </a:lnTo>
                  <a:lnTo>
                    <a:pt x="149974" y="167906"/>
                  </a:lnTo>
                  <a:lnTo>
                    <a:pt x="150012" y="168478"/>
                  </a:lnTo>
                  <a:lnTo>
                    <a:pt x="150037" y="168960"/>
                  </a:lnTo>
                  <a:lnTo>
                    <a:pt x="150075" y="169519"/>
                  </a:lnTo>
                  <a:lnTo>
                    <a:pt x="150101" y="170002"/>
                  </a:lnTo>
                  <a:lnTo>
                    <a:pt x="150139" y="170560"/>
                  </a:lnTo>
                  <a:lnTo>
                    <a:pt x="150177" y="171132"/>
                  </a:lnTo>
                  <a:lnTo>
                    <a:pt x="150215" y="171805"/>
                  </a:lnTo>
                  <a:lnTo>
                    <a:pt x="150266" y="172466"/>
                  </a:lnTo>
                  <a:lnTo>
                    <a:pt x="150304" y="173062"/>
                  </a:lnTo>
                  <a:lnTo>
                    <a:pt x="150329" y="173621"/>
                  </a:lnTo>
                  <a:lnTo>
                    <a:pt x="150368" y="174104"/>
                  </a:lnTo>
                  <a:lnTo>
                    <a:pt x="150406" y="174650"/>
                  </a:lnTo>
                  <a:lnTo>
                    <a:pt x="150431" y="175145"/>
                  </a:lnTo>
                  <a:lnTo>
                    <a:pt x="150469" y="175717"/>
                  </a:lnTo>
                  <a:lnTo>
                    <a:pt x="150507" y="176275"/>
                  </a:lnTo>
                  <a:lnTo>
                    <a:pt x="150545" y="176949"/>
                  </a:lnTo>
                  <a:lnTo>
                    <a:pt x="150596" y="177609"/>
                  </a:lnTo>
                  <a:lnTo>
                    <a:pt x="150622" y="178206"/>
                  </a:lnTo>
                  <a:lnTo>
                    <a:pt x="150660" y="178765"/>
                  </a:lnTo>
                  <a:lnTo>
                    <a:pt x="150698" y="179247"/>
                  </a:lnTo>
                  <a:lnTo>
                    <a:pt x="150736" y="179793"/>
                  </a:lnTo>
                  <a:lnTo>
                    <a:pt x="150761" y="180289"/>
                  </a:lnTo>
                  <a:lnTo>
                    <a:pt x="150799" y="180860"/>
                  </a:lnTo>
                  <a:lnTo>
                    <a:pt x="150837" y="181432"/>
                  </a:lnTo>
                  <a:lnTo>
                    <a:pt x="150875" y="182092"/>
                  </a:lnTo>
                  <a:lnTo>
                    <a:pt x="150926" y="182752"/>
                  </a:lnTo>
                  <a:lnTo>
                    <a:pt x="150952" y="183337"/>
                  </a:lnTo>
                  <a:lnTo>
                    <a:pt x="150990" y="183908"/>
                  </a:lnTo>
                  <a:lnTo>
                    <a:pt x="151028" y="184391"/>
                  </a:lnTo>
                  <a:lnTo>
                    <a:pt x="151053" y="184937"/>
                  </a:lnTo>
                  <a:lnTo>
                    <a:pt x="151091" y="185432"/>
                  </a:lnTo>
                  <a:lnTo>
                    <a:pt x="151130" y="186004"/>
                  </a:lnTo>
                  <a:lnTo>
                    <a:pt x="151168" y="186575"/>
                  </a:lnTo>
                  <a:lnTo>
                    <a:pt x="151206" y="187236"/>
                  </a:lnTo>
                  <a:lnTo>
                    <a:pt x="151244" y="187896"/>
                  </a:lnTo>
                  <a:lnTo>
                    <a:pt x="151282" y="188480"/>
                  </a:lnTo>
                  <a:lnTo>
                    <a:pt x="151320" y="189052"/>
                  </a:lnTo>
                  <a:lnTo>
                    <a:pt x="151358" y="189534"/>
                  </a:lnTo>
                  <a:lnTo>
                    <a:pt x="151384" y="190093"/>
                  </a:lnTo>
                  <a:lnTo>
                    <a:pt x="151422" y="190576"/>
                  </a:lnTo>
                  <a:lnTo>
                    <a:pt x="151460" y="191147"/>
                  </a:lnTo>
                  <a:lnTo>
                    <a:pt x="151485" y="191719"/>
                  </a:lnTo>
                  <a:lnTo>
                    <a:pt x="151536" y="192379"/>
                  </a:lnTo>
                  <a:lnTo>
                    <a:pt x="151574" y="193040"/>
                  </a:lnTo>
                  <a:lnTo>
                    <a:pt x="151612" y="193624"/>
                  </a:lnTo>
                  <a:lnTo>
                    <a:pt x="151650" y="194195"/>
                  </a:lnTo>
                  <a:lnTo>
                    <a:pt x="151676" y="194678"/>
                  </a:lnTo>
                  <a:lnTo>
                    <a:pt x="151714" y="195224"/>
                  </a:lnTo>
                  <a:lnTo>
                    <a:pt x="151739" y="195706"/>
                  </a:lnTo>
                  <a:lnTo>
                    <a:pt x="151765" y="196253"/>
                  </a:lnTo>
                  <a:lnTo>
                    <a:pt x="151790" y="196735"/>
                  </a:lnTo>
                  <a:lnTo>
                    <a:pt x="151828" y="197281"/>
                  </a:lnTo>
                  <a:lnTo>
                    <a:pt x="151853" y="197789"/>
                  </a:lnTo>
                  <a:lnTo>
                    <a:pt x="151879" y="198437"/>
                  </a:lnTo>
                  <a:lnTo>
                    <a:pt x="151892" y="198881"/>
                  </a:lnTo>
                  <a:lnTo>
                    <a:pt x="151917" y="199402"/>
                  </a:lnTo>
                </a:path>
                <a:path w="152400" h="202564">
                  <a:moveTo>
                    <a:pt x="85737" y="202323"/>
                  </a:moveTo>
                  <a:lnTo>
                    <a:pt x="147370" y="202323"/>
                  </a:lnTo>
                  <a:lnTo>
                    <a:pt x="148145" y="202310"/>
                  </a:lnTo>
                  <a:lnTo>
                    <a:pt x="148678" y="202298"/>
                  </a:lnTo>
                  <a:lnTo>
                    <a:pt x="149174" y="202298"/>
                  </a:lnTo>
                </a:path>
                <a:path w="152400" h="202564">
                  <a:moveTo>
                    <a:pt x="6845" y="46329"/>
                  </a:moveTo>
                  <a:lnTo>
                    <a:pt x="3657" y="46380"/>
                  </a:lnTo>
                </a:path>
                <a:path w="152400" h="202564">
                  <a:moveTo>
                    <a:pt x="3492" y="49860"/>
                  </a:moveTo>
                  <a:lnTo>
                    <a:pt x="3657" y="46380"/>
                  </a:lnTo>
                </a:path>
                <a:path w="152400" h="202564">
                  <a:moveTo>
                    <a:pt x="140017" y="46329"/>
                  </a:moveTo>
                  <a:lnTo>
                    <a:pt x="142392" y="46342"/>
                  </a:lnTo>
                </a:path>
                <a:path w="152400" h="202564">
                  <a:moveTo>
                    <a:pt x="142735" y="49187"/>
                  </a:moveTo>
                  <a:lnTo>
                    <a:pt x="142392" y="46342"/>
                  </a:lnTo>
                </a:path>
                <a:path w="152400" h="202564">
                  <a:moveTo>
                    <a:pt x="151917" y="199402"/>
                  </a:moveTo>
                  <a:lnTo>
                    <a:pt x="152006" y="202234"/>
                  </a:lnTo>
                </a:path>
                <a:path w="152400" h="202564">
                  <a:moveTo>
                    <a:pt x="149174" y="202298"/>
                  </a:moveTo>
                  <a:lnTo>
                    <a:pt x="152006" y="202234"/>
                  </a:lnTo>
                </a:path>
              </a:pathLst>
            </a:custGeom>
            <a:ln w="1024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6181026" y="1708098"/>
              <a:ext cx="158750" cy="166370"/>
            </a:xfrm>
            <a:custGeom>
              <a:avLst/>
              <a:gdLst/>
              <a:ahLst/>
              <a:cxnLst/>
              <a:rect l="l" t="t" r="r" b="b"/>
              <a:pathLst>
                <a:path w="158750" h="166369">
                  <a:moveTo>
                    <a:pt x="10248" y="5156"/>
                  </a:moveTo>
                  <a:lnTo>
                    <a:pt x="8750" y="1536"/>
                  </a:lnTo>
                  <a:lnTo>
                    <a:pt x="5130" y="38"/>
                  </a:lnTo>
                  <a:lnTo>
                    <a:pt x="1498" y="1536"/>
                  </a:lnTo>
                  <a:lnTo>
                    <a:pt x="0" y="5156"/>
                  </a:lnTo>
                  <a:lnTo>
                    <a:pt x="1498" y="8788"/>
                  </a:lnTo>
                  <a:lnTo>
                    <a:pt x="5130" y="10287"/>
                  </a:lnTo>
                  <a:lnTo>
                    <a:pt x="8750" y="8788"/>
                  </a:lnTo>
                  <a:lnTo>
                    <a:pt x="10248" y="5156"/>
                  </a:lnTo>
                  <a:close/>
                </a:path>
                <a:path w="158750" h="166369">
                  <a:moveTo>
                    <a:pt x="148983" y="5118"/>
                  </a:moveTo>
                  <a:lnTo>
                    <a:pt x="147485" y="1498"/>
                  </a:lnTo>
                  <a:lnTo>
                    <a:pt x="143865" y="0"/>
                  </a:lnTo>
                  <a:lnTo>
                    <a:pt x="140233" y="1498"/>
                  </a:lnTo>
                  <a:lnTo>
                    <a:pt x="138734" y="5118"/>
                  </a:lnTo>
                  <a:lnTo>
                    <a:pt x="140233" y="8750"/>
                  </a:lnTo>
                  <a:lnTo>
                    <a:pt x="143865" y="10248"/>
                  </a:lnTo>
                  <a:lnTo>
                    <a:pt x="147485" y="8750"/>
                  </a:lnTo>
                  <a:lnTo>
                    <a:pt x="148983" y="5118"/>
                  </a:lnTo>
                  <a:close/>
                </a:path>
                <a:path w="158750" h="166369">
                  <a:moveTo>
                    <a:pt x="158597" y="161010"/>
                  </a:moveTo>
                  <a:lnTo>
                    <a:pt x="157099" y="157391"/>
                  </a:lnTo>
                  <a:lnTo>
                    <a:pt x="153479" y="155892"/>
                  </a:lnTo>
                  <a:lnTo>
                    <a:pt x="149847" y="157391"/>
                  </a:lnTo>
                  <a:lnTo>
                    <a:pt x="148348" y="161010"/>
                  </a:lnTo>
                  <a:lnTo>
                    <a:pt x="149847" y="164642"/>
                  </a:lnTo>
                  <a:lnTo>
                    <a:pt x="153479" y="166141"/>
                  </a:lnTo>
                  <a:lnTo>
                    <a:pt x="157099" y="164642"/>
                  </a:lnTo>
                  <a:lnTo>
                    <a:pt x="158597" y="16101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6127013" y="1707857"/>
              <a:ext cx="168275" cy="190500"/>
            </a:xfrm>
            <a:custGeom>
              <a:avLst/>
              <a:gdLst/>
              <a:ahLst/>
              <a:cxnLst/>
              <a:rect l="l" t="t" r="r" b="b"/>
              <a:pathLst>
                <a:path w="168275" h="190500">
                  <a:moveTo>
                    <a:pt x="93954" y="0"/>
                  </a:moveTo>
                  <a:lnTo>
                    <a:pt x="93903" y="5334"/>
                  </a:lnTo>
                </a:path>
                <a:path w="168275" h="190500">
                  <a:moveTo>
                    <a:pt x="98767" y="5334"/>
                  </a:moveTo>
                  <a:lnTo>
                    <a:pt x="93903" y="5334"/>
                  </a:lnTo>
                </a:path>
                <a:path w="168275" h="190500">
                  <a:moveTo>
                    <a:pt x="88798" y="5334"/>
                  </a:moveTo>
                  <a:lnTo>
                    <a:pt x="93903" y="5334"/>
                  </a:lnTo>
                </a:path>
                <a:path w="168275" h="190500">
                  <a:moveTo>
                    <a:pt x="93903" y="9905"/>
                  </a:moveTo>
                  <a:lnTo>
                    <a:pt x="93903" y="5334"/>
                  </a:lnTo>
                </a:path>
                <a:path w="168275" h="190500">
                  <a:moveTo>
                    <a:pt x="163334" y="406"/>
                  </a:moveTo>
                  <a:lnTo>
                    <a:pt x="163271" y="5321"/>
                  </a:lnTo>
                </a:path>
                <a:path w="168275" h="190500">
                  <a:moveTo>
                    <a:pt x="158064" y="5321"/>
                  </a:moveTo>
                  <a:lnTo>
                    <a:pt x="163271" y="5321"/>
                  </a:lnTo>
                </a:path>
                <a:path w="168275" h="190500">
                  <a:moveTo>
                    <a:pt x="163233" y="9905"/>
                  </a:moveTo>
                  <a:lnTo>
                    <a:pt x="163271" y="5321"/>
                  </a:lnTo>
                </a:path>
                <a:path w="168275" h="190500">
                  <a:moveTo>
                    <a:pt x="167728" y="5321"/>
                  </a:moveTo>
                  <a:lnTo>
                    <a:pt x="163271" y="5321"/>
                  </a:lnTo>
                </a:path>
                <a:path w="168275" h="190500">
                  <a:moveTo>
                    <a:pt x="7404" y="73342"/>
                  </a:moveTo>
                  <a:lnTo>
                    <a:pt x="7670" y="73063"/>
                  </a:lnTo>
                  <a:lnTo>
                    <a:pt x="8064" y="72682"/>
                  </a:lnTo>
                  <a:lnTo>
                    <a:pt x="8547" y="72186"/>
                  </a:lnTo>
                  <a:lnTo>
                    <a:pt x="9080" y="71640"/>
                  </a:lnTo>
                  <a:lnTo>
                    <a:pt x="9563" y="71158"/>
                  </a:lnTo>
                  <a:lnTo>
                    <a:pt x="10109" y="70599"/>
                  </a:lnTo>
                  <a:lnTo>
                    <a:pt x="10579" y="70116"/>
                  </a:lnTo>
                  <a:lnTo>
                    <a:pt x="11125" y="69570"/>
                  </a:lnTo>
                  <a:lnTo>
                    <a:pt x="11607" y="69075"/>
                  </a:lnTo>
                  <a:lnTo>
                    <a:pt x="12141" y="68529"/>
                  </a:lnTo>
                  <a:lnTo>
                    <a:pt x="12623" y="68046"/>
                  </a:lnTo>
                  <a:lnTo>
                    <a:pt x="13169" y="67487"/>
                  </a:lnTo>
                  <a:lnTo>
                    <a:pt x="13639" y="67005"/>
                  </a:lnTo>
                  <a:lnTo>
                    <a:pt x="14185" y="66459"/>
                  </a:lnTo>
                  <a:lnTo>
                    <a:pt x="14655" y="65963"/>
                  </a:lnTo>
                  <a:lnTo>
                    <a:pt x="15201" y="65417"/>
                  </a:lnTo>
                  <a:lnTo>
                    <a:pt x="15684" y="64935"/>
                  </a:lnTo>
                  <a:lnTo>
                    <a:pt x="16230" y="64376"/>
                  </a:lnTo>
                  <a:lnTo>
                    <a:pt x="16700" y="63893"/>
                  </a:lnTo>
                  <a:lnTo>
                    <a:pt x="17246" y="63347"/>
                  </a:lnTo>
                  <a:lnTo>
                    <a:pt x="17729" y="62865"/>
                  </a:lnTo>
                  <a:lnTo>
                    <a:pt x="18262" y="62306"/>
                  </a:lnTo>
                  <a:lnTo>
                    <a:pt x="18745" y="61823"/>
                  </a:lnTo>
                  <a:lnTo>
                    <a:pt x="19291" y="61277"/>
                  </a:lnTo>
                  <a:lnTo>
                    <a:pt x="19761" y="60782"/>
                  </a:lnTo>
                  <a:lnTo>
                    <a:pt x="20319" y="60223"/>
                  </a:lnTo>
                  <a:lnTo>
                    <a:pt x="20878" y="59651"/>
                  </a:lnTo>
                  <a:lnTo>
                    <a:pt x="21488" y="59029"/>
                  </a:lnTo>
                  <a:lnTo>
                    <a:pt x="22098" y="58407"/>
                  </a:lnTo>
                  <a:lnTo>
                    <a:pt x="22644" y="57848"/>
                  </a:lnTo>
                  <a:lnTo>
                    <a:pt x="23190" y="57289"/>
                  </a:lnTo>
                  <a:lnTo>
                    <a:pt x="23672" y="56807"/>
                  </a:lnTo>
                  <a:lnTo>
                    <a:pt x="24218" y="56261"/>
                  </a:lnTo>
                  <a:lnTo>
                    <a:pt x="24688" y="55765"/>
                  </a:lnTo>
                  <a:lnTo>
                    <a:pt x="25234" y="55219"/>
                  </a:lnTo>
                  <a:lnTo>
                    <a:pt x="25717" y="54737"/>
                  </a:lnTo>
                  <a:lnTo>
                    <a:pt x="26250" y="54178"/>
                  </a:lnTo>
                  <a:lnTo>
                    <a:pt x="26733" y="53695"/>
                  </a:lnTo>
                  <a:lnTo>
                    <a:pt x="27279" y="53149"/>
                  </a:lnTo>
                  <a:lnTo>
                    <a:pt x="27749" y="52654"/>
                  </a:lnTo>
                  <a:lnTo>
                    <a:pt x="28295" y="52108"/>
                  </a:lnTo>
                  <a:lnTo>
                    <a:pt x="28651" y="51752"/>
                  </a:lnTo>
                  <a:lnTo>
                    <a:pt x="29006" y="51384"/>
                  </a:lnTo>
                </a:path>
                <a:path w="168275" h="190500">
                  <a:moveTo>
                    <a:pt x="7899" y="88709"/>
                  </a:moveTo>
                  <a:lnTo>
                    <a:pt x="8178" y="88988"/>
                  </a:lnTo>
                  <a:lnTo>
                    <a:pt x="8559" y="89369"/>
                  </a:lnTo>
                  <a:lnTo>
                    <a:pt x="9055" y="89852"/>
                  </a:lnTo>
                  <a:lnTo>
                    <a:pt x="9601" y="90398"/>
                  </a:lnTo>
                  <a:lnTo>
                    <a:pt x="10083" y="90881"/>
                  </a:lnTo>
                  <a:lnTo>
                    <a:pt x="10629" y="91414"/>
                  </a:lnTo>
                  <a:lnTo>
                    <a:pt x="11125" y="91897"/>
                  </a:lnTo>
                  <a:lnTo>
                    <a:pt x="11671" y="92443"/>
                  </a:lnTo>
                  <a:lnTo>
                    <a:pt x="12153" y="92925"/>
                  </a:lnTo>
                  <a:lnTo>
                    <a:pt x="12700" y="93472"/>
                  </a:lnTo>
                  <a:lnTo>
                    <a:pt x="13182" y="93954"/>
                  </a:lnTo>
                  <a:lnTo>
                    <a:pt x="13728" y="94488"/>
                  </a:lnTo>
                  <a:lnTo>
                    <a:pt x="14224" y="94970"/>
                  </a:lnTo>
                  <a:lnTo>
                    <a:pt x="14770" y="95516"/>
                  </a:lnTo>
                  <a:lnTo>
                    <a:pt x="15252" y="95999"/>
                  </a:lnTo>
                  <a:lnTo>
                    <a:pt x="15798" y="96532"/>
                  </a:lnTo>
                  <a:lnTo>
                    <a:pt x="16294" y="97015"/>
                  </a:lnTo>
                  <a:lnTo>
                    <a:pt x="16840" y="97561"/>
                  </a:lnTo>
                  <a:lnTo>
                    <a:pt x="17322" y="98044"/>
                  </a:lnTo>
                  <a:lnTo>
                    <a:pt x="17868" y="98577"/>
                  </a:lnTo>
                  <a:lnTo>
                    <a:pt x="18364" y="99060"/>
                  </a:lnTo>
                  <a:lnTo>
                    <a:pt x="18897" y="99606"/>
                  </a:lnTo>
                  <a:lnTo>
                    <a:pt x="19392" y="100088"/>
                  </a:lnTo>
                  <a:lnTo>
                    <a:pt x="19938" y="100634"/>
                  </a:lnTo>
                  <a:lnTo>
                    <a:pt x="20421" y="101117"/>
                  </a:lnTo>
                  <a:lnTo>
                    <a:pt x="20967" y="101650"/>
                  </a:lnTo>
                  <a:lnTo>
                    <a:pt x="21462" y="102133"/>
                  </a:lnTo>
                  <a:lnTo>
                    <a:pt x="22009" y="102679"/>
                  </a:lnTo>
                  <a:lnTo>
                    <a:pt x="22491" y="103162"/>
                  </a:lnTo>
                  <a:lnTo>
                    <a:pt x="23037" y="103695"/>
                  </a:lnTo>
                  <a:lnTo>
                    <a:pt x="23533" y="104178"/>
                  </a:lnTo>
                  <a:lnTo>
                    <a:pt x="24079" y="104724"/>
                  </a:lnTo>
                  <a:lnTo>
                    <a:pt x="24561" y="105206"/>
                  </a:lnTo>
                  <a:lnTo>
                    <a:pt x="25107" y="105752"/>
                  </a:lnTo>
                  <a:lnTo>
                    <a:pt x="25590" y="106222"/>
                  </a:lnTo>
                  <a:lnTo>
                    <a:pt x="26136" y="106768"/>
                  </a:lnTo>
                  <a:lnTo>
                    <a:pt x="26631" y="107251"/>
                  </a:lnTo>
                  <a:lnTo>
                    <a:pt x="27177" y="107784"/>
                  </a:lnTo>
                  <a:lnTo>
                    <a:pt x="27660" y="108267"/>
                  </a:lnTo>
                  <a:lnTo>
                    <a:pt x="28181" y="108788"/>
                  </a:lnTo>
                  <a:lnTo>
                    <a:pt x="28625" y="109232"/>
                  </a:lnTo>
                  <a:lnTo>
                    <a:pt x="29121" y="109715"/>
                  </a:lnTo>
                  <a:lnTo>
                    <a:pt x="29578" y="110172"/>
                  </a:lnTo>
                  <a:lnTo>
                    <a:pt x="29946" y="110528"/>
                  </a:lnTo>
                  <a:lnTo>
                    <a:pt x="30225" y="110807"/>
                  </a:lnTo>
                </a:path>
                <a:path w="168275" h="190500">
                  <a:moveTo>
                    <a:pt x="10350" y="80937"/>
                  </a:moveTo>
                  <a:lnTo>
                    <a:pt x="17221" y="80937"/>
                  </a:lnTo>
                  <a:lnTo>
                    <a:pt x="17767" y="80924"/>
                  </a:lnTo>
                  <a:lnTo>
                    <a:pt x="27025" y="80924"/>
                  </a:lnTo>
                  <a:lnTo>
                    <a:pt x="27495" y="80911"/>
                  </a:lnTo>
                  <a:lnTo>
                    <a:pt x="28041" y="80911"/>
                  </a:lnTo>
                  <a:lnTo>
                    <a:pt x="28536" y="80911"/>
                  </a:lnTo>
                  <a:lnTo>
                    <a:pt x="41427" y="80911"/>
                  </a:lnTo>
                  <a:lnTo>
                    <a:pt x="41897" y="80899"/>
                  </a:lnTo>
                  <a:lnTo>
                    <a:pt x="51155" y="80899"/>
                  </a:lnTo>
                  <a:lnTo>
                    <a:pt x="51701" y="80886"/>
                  </a:lnTo>
                  <a:lnTo>
                    <a:pt x="63017" y="80886"/>
                  </a:lnTo>
                  <a:lnTo>
                    <a:pt x="63500" y="80899"/>
                  </a:lnTo>
                  <a:lnTo>
                    <a:pt x="64046" y="80899"/>
                  </a:lnTo>
                  <a:lnTo>
                    <a:pt x="64528" y="80899"/>
                  </a:lnTo>
                  <a:lnTo>
                    <a:pt x="65074" y="80899"/>
                  </a:lnTo>
                  <a:lnTo>
                    <a:pt x="65557" y="80899"/>
                  </a:lnTo>
                  <a:lnTo>
                    <a:pt x="66103" y="80911"/>
                  </a:lnTo>
                  <a:lnTo>
                    <a:pt x="72758" y="80911"/>
                  </a:lnTo>
                  <a:lnTo>
                    <a:pt x="73304" y="80924"/>
                  </a:lnTo>
                  <a:lnTo>
                    <a:pt x="73787" y="80924"/>
                  </a:lnTo>
                  <a:lnTo>
                    <a:pt x="74333" y="80924"/>
                  </a:lnTo>
                  <a:lnTo>
                    <a:pt x="74815" y="80937"/>
                  </a:lnTo>
                  <a:lnTo>
                    <a:pt x="75361" y="80937"/>
                  </a:lnTo>
                  <a:lnTo>
                    <a:pt x="75844" y="80949"/>
                  </a:lnTo>
                  <a:lnTo>
                    <a:pt x="76390" y="80962"/>
                  </a:lnTo>
                  <a:lnTo>
                    <a:pt x="79476" y="81165"/>
                  </a:lnTo>
                  <a:lnTo>
                    <a:pt x="79971" y="81216"/>
                  </a:lnTo>
                  <a:lnTo>
                    <a:pt x="80530" y="81292"/>
                  </a:lnTo>
                  <a:lnTo>
                    <a:pt x="81013" y="81356"/>
                  </a:lnTo>
                  <a:lnTo>
                    <a:pt x="81546" y="81432"/>
                  </a:lnTo>
                  <a:lnTo>
                    <a:pt x="82003" y="81495"/>
                  </a:lnTo>
                  <a:lnTo>
                    <a:pt x="82537" y="81584"/>
                  </a:lnTo>
                  <a:lnTo>
                    <a:pt x="83007" y="81661"/>
                  </a:lnTo>
                  <a:lnTo>
                    <a:pt x="83604" y="81762"/>
                  </a:lnTo>
                  <a:lnTo>
                    <a:pt x="84188" y="81864"/>
                  </a:lnTo>
                  <a:lnTo>
                    <a:pt x="84874" y="82003"/>
                  </a:lnTo>
                  <a:lnTo>
                    <a:pt x="85547" y="82143"/>
                  </a:lnTo>
                  <a:lnTo>
                    <a:pt x="86245" y="82283"/>
                  </a:lnTo>
                  <a:lnTo>
                    <a:pt x="87020" y="82473"/>
                  </a:lnTo>
                  <a:lnTo>
                    <a:pt x="87795" y="82664"/>
                  </a:lnTo>
                  <a:lnTo>
                    <a:pt x="88569" y="82867"/>
                  </a:lnTo>
                  <a:lnTo>
                    <a:pt x="89179" y="83032"/>
                  </a:lnTo>
                  <a:lnTo>
                    <a:pt x="89738" y="83185"/>
                  </a:lnTo>
                  <a:lnTo>
                    <a:pt x="90208" y="83324"/>
                  </a:lnTo>
                  <a:lnTo>
                    <a:pt x="90741" y="83502"/>
                  </a:lnTo>
                  <a:lnTo>
                    <a:pt x="91236" y="83654"/>
                  </a:lnTo>
                  <a:lnTo>
                    <a:pt x="91795" y="83845"/>
                  </a:lnTo>
                  <a:lnTo>
                    <a:pt x="92290" y="84010"/>
                  </a:lnTo>
                  <a:lnTo>
                    <a:pt x="92837" y="84200"/>
                  </a:lnTo>
                  <a:lnTo>
                    <a:pt x="96786" y="85813"/>
                  </a:lnTo>
                  <a:lnTo>
                    <a:pt x="97421" y="86093"/>
                  </a:lnTo>
                  <a:lnTo>
                    <a:pt x="98018" y="86385"/>
                  </a:lnTo>
                  <a:lnTo>
                    <a:pt x="98501" y="86626"/>
                  </a:lnTo>
                  <a:lnTo>
                    <a:pt x="99034" y="86893"/>
                  </a:lnTo>
                  <a:lnTo>
                    <a:pt x="99504" y="87134"/>
                  </a:lnTo>
                  <a:lnTo>
                    <a:pt x="100063" y="87439"/>
                  </a:lnTo>
                  <a:lnTo>
                    <a:pt x="100672" y="87782"/>
                  </a:lnTo>
                  <a:lnTo>
                    <a:pt x="101333" y="88150"/>
                  </a:lnTo>
                  <a:lnTo>
                    <a:pt x="101980" y="88544"/>
                  </a:lnTo>
                  <a:lnTo>
                    <a:pt x="102527" y="88874"/>
                  </a:lnTo>
                  <a:lnTo>
                    <a:pt x="103098" y="89217"/>
                  </a:lnTo>
                  <a:lnTo>
                    <a:pt x="103581" y="89535"/>
                  </a:lnTo>
                  <a:lnTo>
                    <a:pt x="104165" y="89916"/>
                  </a:lnTo>
                  <a:lnTo>
                    <a:pt x="104787" y="90347"/>
                  </a:lnTo>
                  <a:lnTo>
                    <a:pt x="105575" y="90893"/>
                  </a:lnTo>
                  <a:lnTo>
                    <a:pt x="109867" y="94335"/>
                  </a:lnTo>
                  <a:lnTo>
                    <a:pt x="110413" y="94818"/>
                  </a:lnTo>
                  <a:lnTo>
                    <a:pt x="114655" y="99123"/>
                  </a:lnTo>
                  <a:lnTo>
                    <a:pt x="115150" y="99682"/>
                  </a:lnTo>
                  <a:lnTo>
                    <a:pt x="115557" y="100164"/>
                  </a:lnTo>
                  <a:lnTo>
                    <a:pt x="115989" y="100685"/>
                  </a:lnTo>
                  <a:lnTo>
                    <a:pt x="116357" y="101142"/>
                  </a:lnTo>
                  <a:lnTo>
                    <a:pt x="116789" y="101676"/>
                  </a:lnTo>
                  <a:lnTo>
                    <a:pt x="119405" y="105295"/>
                  </a:lnTo>
                  <a:lnTo>
                    <a:pt x="119748" y="105816"/>
                  </a:lnTo>
                  <a:lnTo>
                    <a:pt x="120027" y="106248"/>
                  </a:lnTo>
                  <a:lnTo>
                    <a:pt x="120357" y="106781"/>
                  </a:lnTo>
                  <a:lnTo>
                    <a:pt x="120713" y="107353"/>
                  </a:lnTo>
                  <a:lnTo>
                    <a:pt x="122745" y="110998"/>
                  </a:lnTo>
                  <a:lnTo>
                    <a:pt x="122974" y="111442"/>
                  </a:lnTo>
                  <a:lnTo>
                    <a:pt x="123228" y="111975"/>
                  </a:lnTo>
                  <a:lnTo>
                    <a:pt x="123443" y="112420"/>
                  </a:lnTo>
                  <a:lnTo>
                    <a:pt x="123698" y="112966"/>
                  </a:lnTo>
                  <a:lnTo>
                    <a:pt x="123913" y="113449"/>
                  </a:lnTo>
                  <a:lnTo>
                    <a:pt x="124155" y="113982"/>
                  </a:lnTo>
                  <a:lnTo>
                    <a:pt x="124358" y="114490"/>
                  </a:lnTo>
                  <a:lnTo>
                    <a:pt x="125704" y="118059"/>
                  </a:lnTo>
                  <a:lnTo>
                    <a:pt x="125907" y="118656"/>
                  </a:lnTo>
                  <a:lnTo>
                    <a:pt x="126098" y="119227"/>
                  </a:lnTo>
                  <a:lnTo>
                    <a:pt x="126237" y="119684"/>
                  </a:lnTo>
                  <a:lnTo>
                    <a:pt x="126403" y="120230"/>
                  </a:lnTo>
                  <a:lnTo>
                    <a:pt x="126517" y="120650"/>
                  </a:lnTo>
                  <a:lnTo>
                    <a:pt x="126669" y="121196"/>
                  </a:lnTo>
                  <a:lnTo>
                    <a:pt x="126784" y="121653"/>
                  </a:lnTo>
                  <a:lnTo>
                    <a:pt x="126923" y="122224"/>
                  </a:lnTo>
                  <a:lnTo>
                    <a:pt x="127050" y="122720"/>
                  </a:lnTo>
                  <a:lnTo>
                    <a:pt x="127190" y="123317"/>
                  </a:lnTo>
                  <a:lnTo>
                    <a:pt x="127292" y="123799"/>
                  </a:lnTo>
                  <a:lnTo>
                    <a:pt x="127419" y="124371"/>
                  </a:lnTo>
                  <a:lnTo>
                    <a:pt x="127520" y="124917"/>
                  </a:lnTo>
                  <a:lnTo>
                    <a:pt x="127647" y="125615"/>
                  </a:lnTo>
                  <a:lnTo>
                    <a:pt x="127774" y="126314"/>
                  </a:lnTo>
                  <a:lnTo>
                    <a:pt x="128142" y="129006"/>
                  </a:lnTo>
                  <a:lnTo>
                    <a:pt x="128206" y="129552"/>
                  </a:lnTo>
                  <a:lnTo>
                    <a:pt x="128257" y="130035"/>
                  </a:lnTo>
                  <a:lnTo>
                    <a:pt x="128295" y="130568"/>
                  </a:lnTo>
                  <a:lnTo>
                    <a:pt x="128333" y="131025"/>
                  </a:lnTo>
                  <a:lnTo>
                    <a:pt x="128447" y="133667"/>
                  </a:lnTo>
                  <a:lnTo>
                    <a:pt x="128447" y="134150"/>
                  </a:lnTo>
                  <a:lnTo>
                    <a:pt x="128460" y="134696"/>
                  </a:lnTo>
                  <a:lnTo>
                    <a:pt x="128460" y="135178"/>
                  </a:lnTo>
                  <a:lnTo>
                    <a:pt x="128460" y="135724"/>
                  </a:lnTo>
                  <a:lnTo>
                    <a:pt x="128460" y="136207"/>
                  </a:lnTo>
                  <a:lnTo>
                    <a:pt x="128447" y="136753"/>
                  </a:lnTo>
                  <a:lnTo>
                    <a:pt x="128447" y="137236"/>
                  </a:lnTo>
                  <a:lnTo>
                    <a:pt x="128435" y="137782"/>
                  </a:lnTo>
                  <a:lnTo>
                    <a:pt x="128422" y="138264"/>
                  </a:lnTo>
                  <a:lnTo>
                    <a:pt x="128397" y="138811"/>
                  </a:lnTo>
                  <a:lnTo>
                    <a:pt x="128358" y="139280"/>
                  </a:lnTo>
                  <a:lnTo>
                    <a:pt x="128320" y="139839"/>
                  </a:lnTo>
                  <a:lnTo>
                    <a:pt x="128295" y="140322"/>
                  </a:lnTo>
                  <a:lnTo>
                    <a:pt x="128244" y="140881"/>
                  </a:lnTo>
                  <a:lnTo>
                    <a:pt x="128193" y="141350"/>
                  </a:lnTo>
                  <a:lnTo>
                    <a:pt x="128130" y="141897"/>
                  </a:lnTo>
                  <a:lnTo>
                    <a:pt x="128079" y="142367"/>
                  </a:lnTo>
                  <a:lnTo>
                    <a:pt x="128003" y="142913"/>
                  </a:lnTo>
                  <a:lnTo>
                    <a:pt x="127939" y="143383"/>
                  </a:lnTo>
                  <a:lnTo>
                    <a:pt x="127850" y="143941"/>
                  </a:lnTo>
                  <a:lnTo>
                    <a:pt x="127787" y="144411"/>
                  </a:lnTo>
                  <a:lnTo>
                    <a:pt x="127685" y="144970"/>
                  </a:lnTo>
                  <a:lnTo>
                    <a:pt x="127609" y="145440"/>
                  </a:lnTo>
                  <a:lnTo>
                    <a:pt x="127508" y="146011"/>
                  </a:lnTo>
                  <a:lnTo>
                    <a:pt x="127406" y="146494"/>
                  </a:lnTo>
                  <a:lnTo>
                    <a:pt x="127279" y="147078"/>
                  </a:lnTo>
                  <a:lnTo>
                    <a:pt x="127165" y="147586"/>
                  </a:lnTo>
                  <a:lnTo>
                    <a:pt x="127050" y="148145"/>
                  </a:lnTo>
                  <a:lnTo>
                    <a:pt x="126936" y="148628"/>
                  </a:lnTo>
                  <a:lnTo>
                    <a:pt x="126809" y="149148"/>
                  </a:lnTo>
                  <a:lnTo>
                    <a:pt x="126695" y="149593"/>
                  </a:lnTo>
                  <a:lnTo>
                    <a:pt x="126555" y="150152"/>
                  </a:lnTo>
                  <a:lnTo>
                    <a:pt x="126428" y="150622"/>
                  </a:lnTo>
                  <a:lnTo>
                    <a:pt x="126263" y="151193"/>
                  </a:lnTo>
                  <a:lnTo>
                    <a:pt x="126123" y="151663"/>
                  </a:lnTo>
                  <a:lnTo>
                    <a:pt x="125945" y="152222"/>
                  </a:lnTo>
                  <a:lnTo>
                    <a:pt x="125780" y="152742"/>
                  </a:lnTo>
                  <a:lnTo>
                    <a:pt x="125602" y="153301"/>
                  </a:lnTo>
                  <a:lnTo>
                    <a:pt x="125437" y="153797"/>
                  </a:lnTo>
                  <a:lnTo>
                    <a:pt x="125247" y="154343"/>
                  </a:lnTo>
                  <a:lnTo>
                    <a:pt x="125094" y="154800"/>
                  </a:lnTo>
                  <a:lnTo>
                    <a:pt x="124879" y="155346"/>
                  </a:lnTo>
                  <a:lnTo>
                    <a:pt x="124701" y="155828"/>
                  </a:lnTo>
                  <a:lnTo>
                    <a:pt x="124460" y="156413"/>
                  </a:lnTo>
                  <a:lnTo>
                    <a:pt x="124256" y="156921"/>
                  </a:lnTo>
                  <a:lnTo>
                    <a:pt x="124028" y="157454"/>
                  </a:lnTo>
                  <a:lnTo>
                    <a:pt x="123825" y="157924"/>
                  </a:lnTo>
                  <a:lnTo>
                    <a:pt x="123583" y="158470"/>
                  </a:lnTo>
                  <a:lnTo>
                    <a:pt x="123367" y="158965"/>
                  </a:lnTo>
                  <a:lnTo>
                    <a:pt x="123088" y="159537"/>
                  </a:lnTo>
                  <a:lnTo>
                    <a:pt x="122847" y="160032"/>
                  </a:lnTo>
                  <a:lnTo>
                    <a:pt x="122580" y="160566"/>
                  </a:lnTo>
                  <a:lnTo>
                    <a:pt x="122339" y="161036"/>
                  </a:lnTo>
                  <a:lnTo>
                    <a:pt x="122047" y="161582"/>
                  </a:lnTo>
                  <a:lnTo>
                    <a:pt x="121780" y="162064"/>
                  </a:lnTo>
                  <a:lnTo>
                    <a:pt x="121488" y="162598"/>
                  </a:lnTo>
                  <a:lnTo>
                    <a:pt x="121234" y="163055"/>
                  </a:lnTo>
                  <a:lnTo>
                    <a:pt x="120903" y="163601"/>
                  </a:lnTo>
                  <a:lnTo>
                    <a:pt x="120599" y="164122"/>
                  </a:lnTo>
                  <a:lnTo>
                    <a:pt x="116090" y="170395"/>
                  </a:lnTo>
                  <a:lnTo>
                    <a:pt x="115608" y="170980"/>
                  </a:lnTo>
                  <a:lnTo>
                    <a:pt x="115201" y="171450"/>
                  </a:lnTo>
                  <a:lnTo>
                    <a:pt x="114744" y="171958"/>
                  </a:lnTo>
                  <a:lnTo>
                    <a:pt x="114312" y="172427"/>
                  </a:lnTo>
                  <a:lnTo>
                    <a:pt x="113804" y="172986"/>
                  </a:lnTo>
                  <a:lnTo>
                    <a:pt x="113322" y="173481"/>
                  </a:lnTo>
                  <a:lnTo>
                    <a:pt x="112788" y="174028"/>
                  </a:lnTo>
                  <a:lnTo>
                    <a:pt x="112293" y="174510"/>
                  </a:lnTo>
                  <a:lnTo>
                    <a:pt x="111747" y="175056"/>
                  </a:lnTo>
                  <a:lnTo>
                    <a:pt x="97751" y="184810"/>
                  </a:lnTo>
                  <a:lnTo>
                    <a:pt x="97205" y="185077"/>
                  </a:lnTo>
                  <a:lnTo>
                    <a:pt x="96710" y="185305"/>
                  </a:lnTo>
                  <a:lnTo>
                    <a:pt x="96138" y="185572"/>
                  </a:lnTo>
                  <a:lnTo>
                    <a:pt x="95681" y="185775"/>
                  </a:lnTo>
                  <a:lnTo>
                    <a:pt x="90004" y="187845"/>
                  </a:lnTo>
                  <a:lnTo>
                    <a:pt x="89509" y="187998"/>
                  </a:lnTo>
                  <a:lnTo>
                    <a:pt x="83489" y="189382"/>
                  </a:lnTo>
                  <a:lnTo>
                    <a:pt x="82816" y="189496"/>
                  </a:lnTo>
                  <a:lnTo>
                    <a:pt x="78714" y="190030"/>
                  </a:lnTo>
                  <a:lnTo>
                    <a:pt x="78130" y="190093"/>
                  </a:lnTo>
                  <a:lnTo>
                    <a:pt x="77558" y="190144"/>
                  </a:lnTo>
                  <a:lnTo>
                    <a:pt x="77076" y="190182"/>
                  </a:lnTo>
                  <a:lnTo>
                    <a:pt x="76530" y="190220"/>
                  </a:lnTo>
                  <a:lnTo>
                    <a:pt x="76047" y="190258"/>
                  </a:lnTo>
                  <a:lnTo>
                    <a:pt x="75488" y="190296"/>
                  </a:lnTo>
                  <a:lnTo>
                    <a:pt x="75006" y="190322"/>
                  </a:lnTo>
                  <a:lnTo>
                    <a:pt x="74460" y="190347"/>
                  </a:lnTo>
                  <a:lnTo>
                    <a:pt x="73990" y="190373"/>
                  </a:lnTo>
                  <a:lnTo>
                    <a:pt x="73444" y="190385"/>
                  </a:lnTo>
                  <a:lnTo>
                    <a:pt x="72961" y="190398"/>
                  </a:lnTo>
                  <a:lnTo>
                    <a:pt x="72415" y="190411"/>
                  </a:lnTo>
                  <a:lnTo>
                    <a:pt x="71932" y="190411"/>
                  </a:lnTo>
                  <a:lnTo>
                    <a:pt x="71386" y="190423"/>
                  </a:lnTo>
                  <a:lnTo>
                    <a:pt x="70904" y="190423"/>
                  </a:lnTo>
                  <a:lnTo>
                    <a:pt x="65760" y="190423"/>
                  </a:lnTo>
                  <a:lnTo>
                    <a:pt x="65214" y="190436"/>
                  </a:lnTo>
                  <a:lnTo>
                    <a:pt x="64731" y="190436"/>
                  </a:lnTo>
                  <a:lnTo>
                    <a:pt x="64350" y="190436"/>
                  </a:lnTo>
                  <a:lnTo>
                    <a:pt x="64071" y="190449"/>
                  </a:lnTo>
                </a:path>
                <a:path w="168275" h="190500">
                  <a:moveTo>
                    <a:pt x="7404" y="73342"/>
                  </a:moveTo>
                  <a:lnTo>
                    <a:pt x="0" y="80937"/>
                  </a:lnTo>
                </a:path>
                <a:path w="168275" h="190500">
                  <a:moveTo>
                    <a:pt x="7899" y="88709"/>
                  </a:moveTo>
                  <a:lnTo>
                    <a:pt x="0" y="80937"/>
                  </a:lnTo>
                </a:path>
                <a:path w="168275" h="190500">
                  <a:moveTo>
                    <a:pt x="10350" y="80937"/>
                  </a:moveTo>
                  <a:lnTo>
                    <a:pt x="0" y="80937"/>
                  </a:lnTo>
                </a:path>
              </a:pathLst>
            </a:custGeom>
            <a:ln w="10248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3" name="object 13" descr=""/>
          <p:cNvSpPr txBox="1"/>
          <p:nvPr/>
        </p:nvSpPr>
        <p:spPr>
          <a:xfrm>
            <a:off x="5959475" y="2192337"/>
            <a:ext cx="2575560" cy="61722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650" spc="340" b="1">
                <a:solidFill>
                  <a:srgbClr val="405348"/>
                </a:solidFill>
                <a:latin typeface="Cambria"/>
                <a:cs typeface="Cambria"/>
              </a:rPr>
              <a:t>9i</a:t>
            </a:r>
            <a:r>
              <a:rPr dirty="0" sz="1650" spc="405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415" b="1">
                <a:solidFill>
                  <a:srgbClr val="405348"/>
                </a:solidFill>
                <a:latin typeface="Cambria"/>
                <a:cs typeface="Cambria"/>
              </a:rPr>
              <a:t>;ls</a:t>
            </a:r>
            <a:r>
              <a:rPr dirty="0" sz="1650" spc="-15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210" b="1">
                <a:solidFill>
                  <a:srgbClr val="405348"/>
                </a:solidFill>
                <a:latin typeface="Cambria"/>
                <a:cs typeface="Cambria"/>
              </a:rPr>
              <a:t>Rs"”r"s</a:t>
            </a:r>
            <a:endParaRPr sz="16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No</a:t>
            </a:r>
            <a:r>
              <a:rPr dirty="0" sz="1350" spc="2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hassle,</a:t>
            </a:r>
            <a:r>
              <a:rPr dirty="0" sz="1350" spc="2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no</a:t>
            </a:r>
            <a:r>
              <a:rPr dirty="0" sz="1350" spc="2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fuss</a:t>
            </a:r>
            <a:r>
              <a:rPr dirty="0" sz="1350" spc="2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return</a:t>
            </a:r>
            <a:r>
              <a:rPr dirty="0" sz="1350" spc="2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policy</a:t>
            </a:r>
            <a:endParaRPr sz="1350">
              <a:latin typeface="Microsoft Sans Serif"/>
              <a:cs typeface="Microsoft Sans Serif"/>
            </a:endParaRPr>
          </a:p>
        </p:txBody>
      </p:sp>
      <p:pic>
        <p:nvPicPr>
          <p:cNvPr id="14" name="object 1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0075" y="3200400"/>
            <a:ext cx="5029200" cy="1666875"/>
          </a:xfrm>
          <a:prstGeom prst="rect">
            <a:avLst/>
          </a:prstGeom>
        </p:spPr>
      </p:pic>
      <p:sp>
        <p:nvSpPr>
          <p:cNvPr id="15" name="object 15" descr=""/>
          <p:cNvSpPr txBox="1"/>
          <p:nvPr/>
        </p:nvSpPr>
        <p:spPr>
          <a:xfrm>
            <a:off x="758825" y="4040187"/>
            <a:ext cx="4023360" cy="61722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650" spc="135" b="1">
                <a:solidFill>
                  <a:srgbClr val="405348"/>
                </a:solidFill>
                <a:latin typeface="Cambria"/>
                <a:cs typeface="Cambria"/>
              </a:rPr>
              <a:t>D”il"</a:t>
            </a:r>
            <a:r>
              <a:rPr dirty="0" sz="1650" spc="-15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50" b="1">
                <a:solidFill>
                  <a:srgbClr val="405348"/>
                </a:solidFill>
                <a:latin typeface="Cambria"/>
                <a:cs typeface="Cambria"/>
              </a:rPr>
              <a:t>"o</a:t>
            </a:r>
            <a:r>
              <a:rPr dirty="0" sz="1650" spc="-10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60" b="1">
                <a:solidFill>
                  <a:srgbClr val="405348"/>
                </a:solidFill>
                <a:latin typeface="Cambria"/>
                <a:cs typeface="Cambria"/>
              </a:rPr>
              <a:t>lns"</a:t>
            </a:r>
            <a:endParaRPr sz="16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Durable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construction</a:t>
            </a:r>
            <a:r>
              <a:rPr dirty="0" sz="1350" spc="4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5">
                <a:solidFill>
                  <a:srgbClr val="405348"/>
                </a:solidFill>
                <a:latin typeface="Microsoft Sans Serif"/>
                <a:cs typeface="Microsoft Sans Serif"/>
              </a:rPr>
              <a:t>for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0">
                <a:solidFill>
                  <a:srgbClr val="405348"/>
                </a:solidFill>
                <a:latin typeface="Microsoft Sans Serif"/>
                <a:cs typeface="Microsoft Sans Serif"/>
              </a:rPr>
              <a:t>long-</a:t>
            </a:r>
            <a:r>
              <a:rPr dirty="0" sz="1350" spc="100">
                <a:solidFill>
                  <a:srgbClr val="405348"/>
                </a:solidFill>
                <a:latin typeface="Microsoft Sans Serif"/>
                <a:cs typeface="Microsoft Sans Serif"/>
              </a:rPr>
              <a:t>term</a:t>
            </a:r>
            <a:r>
              <a:rPr dirty="0" sz="1350" spc="4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performance</a:t>
            </a:r>
            <a:endParaRPr sz="1350">
              <a:latin typeface="Microsoft Sans Serif"/>
              <a:cs typeface="Microsoft Sans Serif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5800725" y="3200400"/>
            <a:ext cx="5029200" cy="1666875"/>
            <a:chOff x="5800725" y="3200400"/>
            <a:chExt cx="5029200" cy="1666875"/>
          </a:xfrm>
        </p:grpSpPr>
        <p:sp>
          <p:nvSpPr>
            <p:cNvPr id="17" name="object 17" descr=""/>
            <p:cNvSpPr/>
            <p:nvPr/>
          </p:nvSpPr>
          <p:spPr>
            <a:xfrm>
              <a:off x="5800725" y="3200400"/>
              <a:ext cx="5029200" cy="1666875"/>
            </a:xfrm>
            <a:custGeom>
              <a:avLst/>
              <a:gdLst/>
              <a:ahLst/>
              <a:cxnLst/>
              <a:rect l="l" t="t" r="r" b="b"/>
              <a:pathLst>
                <a:path w="5029200" h="1666875">
                  <a:moveTo>
                    <a:pt x="4909058" y="0"/>
                  </a:moveTo>
                  <a:lnTo>
                    <a:pt x="120141" y="0"/>
                  </a:lnTo>
                  <a:lnTo>
                    <a:pt x="111785" y="825"/>
                  </a:lnTo>
                  <a:lnTo>
                    <a:pt x="71577" y="13017"/>
                  </a:lnTo>
                  <a:lnTo>
                    <a:pt x="31686" y="43637"/>
                  </a:lnTo>
                  <a:lnTo>
                    <a:pt x="6553" y="87172"/>
                  </a:lnTo>
                  <a:lnTo>
                    <a:pt x="0" y="120141"/>
                  </a:lnTo>
                  <a:lnTo>
                    <a:pt x="0" y="1538287"/>
                  </a:lnTo>
                  <a:lnTo>
                    <a:pt x="0" y="1546733"/>
                  </a:lnTo>
                  <a:lnTo>
                    <a:pt x="13017" y="1595297"/>
                  </a:lnTo>
                  <a:lnTo>
                    <a:pt x="43637" y="1635175"/>
                  </a:lnTo>
                  <a:lnTo>
                    <a:pt x="87172" y="1660321"/>
                  </a:lnTo>
                  <a:lnTo>
                    <a:pt x="120141" y="1666875"/>
                  </a:lnTo>
                  <a:lnTo>
                    <a:pt x="4909058" y="1666875"/>
                  </a:lnTo>
                  <a:lnTo>
                    <a:pt x="4957622" y="1653857"/>
                  </a:lnTo>
                  <a:lnTo>
                    <a:pt x="4997513" y="1623237"/>
                  </a:lnTo>
                  <a:lnTo>
                    <a:pt x="5022646" y="1579702"/>
                  </a:lnTo>
                  <a:lnTo>
                    <a:pt x="5029200" y="1546733"/>
                  </a:lnTo>
                  <a:lnTo>
                    <a:pt x="5029200" y="120141"/>
                  </a:lnTo>
                  <a:lnTo>
                    <a:pt x="5016182" y="71577"/>
                  </a:lnTo>
                  <a:lnTo>
                    <a:pt x="4985562" y="31686"/>
                  </a:lnTo>
                  <a:lnTo>
                    <a:pt x="4942027" y="6553"/>
                  </a:lnTo>
                  <a:lnTo>
                    <a:pt x="4917414" y="825"/>
                  </a:lnTo>
                  <a:lnTo>
                    <a:pt x="4909058" y="0"/>
                  </a:lnTo>
                  <a:close/>
                </a:path>
              </a:pathLst>
            </a:custGeom>
            <a:solidFill>
              <a:srgbClr val="E8F3E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5972175" y="3371850"/>
              <a:ext cx="514350" cy="514350"/>
            </a:xfrm>
            <a:custGeom>
              <a:avLst/>
              <a:gdLst/>
              <a:ahLst/>
              <a:cxnLst/>
              <a:rect l="l" t="t" r="r" b="b"/>
              <a:pathLst>
                <a:path w="514350" h="514350">
                  <a:moveTo>
                    <a:pt x="265595" y="0"/>
                  </a:moveTo>
                  <a:lnTo>
                    <a:pt x="248754" y="0"/>
                  </a:lnTo>
                  <a:lnTo>
                    <a:pt x="240347" y="406"/>
                  </a:lnTo>
                  <a:lnTo>
                    <a:pt x="198742" y="6578"/>
                  </a:lnTo>
                  <a:lnTo>
                    <a:pt x="150977" y="22796"/>
                  </a:lnTo>
                  <a:lnTo>
                    <a:pt x="107289" y="48018"/>
                  </a:lnTo>
                  <a:lnTo>
                    <a:pt x="69367" y="81279"/>
                  </a:lnTo>
                  <a:lnTo>
                    <a:pt x="38658" y="121297"/>
                  </a:lnTo>
                  <a:lnTo>
                    <a:pt x="16357" y="166535"/>
                  </a:lnTo>
                  <a:lnTo>
                    <a:pt x="3301" y="215264"/>
                  </a:lnTo>
                  <a:lnTo>
                    <a:pt x="0" y="248754"/>
                  </a:lnTo>
                  <a:lnTo>
                    <a:pt x="0" y="257175"/>
                  </a:lnTo>
                  <a:lnTo>
                    <a:pt x="0" y="265595"/>
                  </a:lnTo>
                  <a:lnTo>
                    <a:pt x="6578" y="315607"/>
                  </a:lnTo>
                  <a:lnTo>
                    <a:pt x="22796" y="363372"/>
                  </a:lnTo>
                  <a:lnTo>
                    <a:pt x="48018" y="407060"/>
                  </a:lnTo>
                  <a:lnTo>
                    <a:pt x="81279" y="444982"/>
                  </a:lnTo>
                  <a:lnTo>
                    <a:pt x="121297" y="475678"/>
                  </a:lnTo>
                  <a:lnTo>
                    <a:pt x="166535" y="497992"/>
                  </a:lnTo>
                  <a:lnTo>
                    <a:pt x="215264" y="511048"/>
                  </a:lnTo>
                  <a:lnTo>
                    <a:pt x="248754" y="514350"/>
                  </a:lnTo>
                  <a:lnTo>
                    <a:pt x="265595" y="514350"/>
                  </a:lnTo>
                  <a:lnTo>
                    <a:pt x="315607" y="507771"/>
                  </a:lnTo>
                  <a:lnTo>
                    <a:pt x="363372" y="491553"/>
                  </a:lnTo>
                  <a:lnTo>
                    <a:pt x="407060" y="466331"/>
                  </a:lnTo>
                  <a:lnTo>
                    <a:pt x="444982" y="433070"/>
                  </a:lnTo>
                  <a:lnTo>
                    <a:pt x="475678" y="393052"/>
                  </a:lnTo>
                  <a:lnTo>
                    <a:pt x="497992" y="347814"/>
                  </a:lnTo>
                  <a:lnTo>
                    <a:pt x="511048" y="299085"/>
                  </a:lnTo>
                  <a:lnTo>
                    <a:pt x="514350" y="265595"/>
                  </a:lnTo>
                  <a:lnTo>
                    <a:pt x="514350" y="248754"/>
                  </a:lnTo>
                  <a:lnTo>
                    <a:pt x="507758" y="198742"/>
                  </a:lnTo>
                  <a:lnTo>
                    <a:pt x="491553" y="150977"/>
                  </a:lnTo>
                  <a:lnTo>
                    <a:pt x="466331" y="107289"/>
                  </a:lnTo>
                  <a:lnTo>
                    <a:pt x="433070" y="69367"/>
                  </a:lnTo>
                  <a:lnTo>
                    <a:pt x="393052" y="38658"/>
                  </a:lnTo>
                  <a:lnTo>
                    <a:pt x="347814" y="16344"/>
                  </a:lnTo>
                  <a:lnTo>
                    <a:pt x="299085" y="3301"/>
                  </a:lnTo>
                  <a:lnTo>
                    <a:pt x="274002" y="406"/>
                  </a:lnTo>
                  <a:lnTo>
                    <a:pt x="265595" y="0"/>
                  </a:lnTo>
                  <a:close/>
                </a:path>
              </a:pathLst>
            </a:custGeom>
            <a:solidFill>
              <a:srgbClr val="438851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9" name="object 1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126410" y="3500075"/>
              <a:ext cx="208711" cy="236556"/>
            </a:xfrm>
            <a:prstGeom prst="rect">
              <a:avLst/>
            </a:prstGeom>
          </p:spPr>
        </p:pic>
      </p:grpSp>
      <p:sp>
        <p:nvSpPr>
          <p:cNvPr id="20" name="object 20" descr=""/>
          <p:cNvSpPr txBox="1"/>
          <p:nvPr/>
        </p:nvSpPr>
        <p:spPr>
          <a:xfrm>
            <a:off x="5959475" y="4040187"/>
            <a:ext cx="3013075" cy="61722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650" spc="125" b="1">
                <a:solidFill>
                  <a:srgbClr val="405348"/>
                </a:solidFill>
                <a:latin typeface="Cambria"/>
                <a:cs typeface="Cambria"/>
              </a:rPr>
              <a:t>6srodD"n</a:t>
            </a:r>
            <a:r>
              <a:rPr dirty="0" sz="1650" spc="345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590" b="1">
                <a:solidFill>
                  <a:srgbClr val="405348"/>
                </a:solidFill>
                <a:latin typeface="Cambria"/>
                <a:cs typeface="Cambria"/>
              </a:rPr>
              <a:t>ic</a:t>
            </a:r>
            <a:r>
              <a:rPr dirty="0" sz="1650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75" b="1">
                <a:solidFill>
                  <a:srgbClr val="405348"/>
                </a:solidFill>
                <a:latin typeface="Cambria"/>
                <a:cs typeface="Cambria"/>
              </a:rPr>
              <a:t>Dssig"</a:t>
            </a:r>
            <a:endParaRPr sz="16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Engineered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5">
                <a:solidFill>
                  <a:srgbClr val="405348"/>
                </a:solidFill>
                <a:latin typeface="Microsoft Sans Serif"/>
                <a:cs typeface="Microsoft Sans Serif"/>
              </a:rPr>
              <a:t>for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optimal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performance</a:t>
            </a:r>
            <a:endParaRPr sz="1350">
              <a:latin typeface="Microsoft Sans Serif"/>
              <a:cs typeface="Microsoft Sans Serif"/>
            </a:endParaRPr>
          </a:p>
        </p:txBody>
      </p:sp>
      <p:pic>
        <p:nvPicPr>
          <p:cNvPr id="21" name="object 21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00075" y="5038725"/>
            <a:ext cx="5029200" cy="1676400"/>
          </a:xfrm>
          <a:prstGeom prst="rect">
            <a:avLst/>
          </a:prstGeom>
        </p:spPr>
      </p:pic>
      <p:sp>
        <p:nvSpPr>
          <p:cNvPr id="22" name="object 22" descr=""/>
          <p:cNvSpPr txBox="1"/>
          <p:nvPr/>
        </p:nvSpPr>
        <p:spPr>
          <a:xfrm>
            <a:off x="758825" y="5878512"/>
            <a:ext cx="2267585" cy="61722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650" spc="85" b="1">
                <a:solidFill>
                  <a:srgbClr val="405348"/>
                </a:solidFill>
                <a:latin typeface="Cambria"/>
                <a:cs typeface="Cambria"/>
              </a:rPr>
              <a:t>Tool-</a:t>
            </a:r>
            <a:r>
              <a:rPr dirty="0" sz="1650" spc="150" b="1">
                <a:solidFill>
                  <a:srgbClr val="405348"/>
                </a:solidFill>
                <a:latin typeface="Cambria"/>
                <a:cs typeface="Cambria"/>
              </a:rPr>
              <a:t>Frss</a:t>
            </a:r>
            <a:r>
              <a:rPr dirty="0" sz="1650" spc="25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10" b="1">
                <a:solidFill>
                  <a:srgbClr val="405348"/>
                </a:solidFill>
                <a:latin typeface="Cambria"/>
                <a:cs typeface="Cambria"/>
              </a:rPr>
              <a:t>I"s"nll</a:t>
            </a:r>
            <a:endParaRPr sz="16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Easy</a:t>
            </a:r>
            <a:r>
              <a:rPr dirty="0" sz="1350" spc="-2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installation</a:t>
            </a:r>
            <a:r>
              <a:rPr dirty="0" sz="1350" spc="-2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in</a:t>
            </a:r>
            <a:r>
              <a:rPr dirty="0" sz="1350" spc="-2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minutes</a:t>
            </a:r>
            <a:endParaRPr sz="1350">
              <a:latin typeface="Microsoft Sans Serif"/>
              <a:cs typeface="Microsoft Sans Serif"/>
            </a:endParaRPr>
          </a:p>
        </p:txBody>
      </p:sp>
      <p:pic>
        <p:nvPicPr>
          <p:cNvPr id="23" name="object 23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5800725" y="5038725"/>
            <a:ext cx="5029200" cy="1676400"/>
          </a:xfrm>
          <a:prstGeom prst="rect">
            <a:avLst/>
          </a:prstGeom>
        </p:spPr>
      </p:pic>
      <p:sp>
        <p:nvSpPr>
          <p:cNvPr id="24" name="object 24" descr=""/>
          <p:cNvSpPr txBox="1"/>
          <p:nvPr/>
        </p:nvSpPr>
        <p:spPr>
          <a:xfrm>
            <a:off x="5959475" y="5878512"/>
            <a:ext cx="2670175" cy="61722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650" spc="85" b="1">
                <a:solidFill>
                  <a:srgbClr val="405348"/>
                </a:solidFill>
                <a:latin typeface="Cambria"/>
                <a:cs typeface="Cambria"/>
              </a:rPr>
              <a:t>9"rsnk-</a:t>
            </a:r>
            <a:r>
              <a:rPr dirty="0" sz="1650" spc="150" b="1">
                <a:solidFill>
                  <a:srgbClr val="405348"/>
                </a:solidFill>
                <a:latin typeface="Cambria"/>
                <a:cs typeface="Cambria"/>
              </a:rPr>
              <a:t>Frss</a:t>
            </a:r>
            <a:r>
              <a:rPr dirty="0" sz="1650" spc="10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50" b="1">
                <a:solidFill>
                  <a:srgbClr val="405348"/>
                </a:solidFill>
                <a:latin typeface="Cambria"/>
                <a:cs typeface="Cambria"/>
              </a:rPr>
              <a:t>Frscisio"</a:t>
            </a:r>
            <a:endParaRPr sz="16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Crystal</a:t>
            </a:r>
            <a:r>
              <a:rPr dirty="0" sz="1350" spc="13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clear</a:t>
            </a:r>
            <a:r>
              <a:rPr dirty="0" sz="1350" spc="13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cleaning</a:t>
            </a:r>
            <a:r>
              <a:rPr dirty="0" sz="1350" spc="1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every</a:t>
            </a:r>
            <a:r>
              <a:rPr dirty="0" sz="1350" spc="13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time</a:t>
            </a:r>
            <a:endParaRPr sz="1350">
              <a:latin typeface="Microsoft Sans Serif"/>
              <a:cs typeface="Microsoft Sans Serif"/>
            </a:endParaRPr>
          </a:p>
        </p:txBody>
      </p:sp>
      <p:pic>
        <p:nvPicPr>
          <p:cNvPr id="25" name="object 25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144125" y="6905626"/>
            <a:ext cx="685788" cy="685798"/>
          </a:xfrm>
          <a:prstGeom prst="rect">
            <a:avLst/>
          </a:prstGeom>
        </p:spPr>
      </p:pic>
      <p:sp>
        <p:nvSpPr>
          <p:cNvPr id="26" name="object 26" descr=""/>
          <p:cNvSpPr txBox="1"/>
          <p:nvPr/>
        </p:nvSpPr>
        <p:spPr>
          <a:xfrm>
            <a:off x="8213928" y="7814812"/>
            <a:ext cx="2628900" cy="2190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10"/>
              </a:lnSpc>
            </a:pPr>
            <a:r>
              <a:rPr dirty="0" u="sng" sz="1350" spc="45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</a:rPr>
              <a:t>carwindscreenwipers.com.au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595"/>
              <a:t>Pi;srs</a:t>
            </a:r>
            <a:r>
              <a:rPr dirty="0" spc="-65"/>
              <a:t> </a:t>
            </a:r>
            <a:r>
              <a:rPr dirty="0"/>
              <a:t>Cor</a:t>
            </a:r>
            <a:r>
              <a:rPr dirty="0" spc="-65"/>
              <a:t> </a:t>
            </a:r>
            <a:r>
              <a:rPr dirty="0" spc="520"/>
              <a:t>To;</a:t>
            </a:r>
            <a:r>
              <a:rPr dirty="0" spc="-65"/>
              <a:t> </a:t>
            </a:r>
            <a:r>
              <a:rPr dirty="0" spc="210"/>
              <a:t>Cnr</a:t>
            </a:r>
            <a:r>
              <a:rPr dirty="0" spc="-60"/>
              <a:t> </a:t>
            </a:r>
            <a:r>
              <a:rPr dirty="0" spc="245"/>
              <a:t>Drn"ds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587375" y="1669414"/>
            <a:ext cx="9302115" cy="5778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4300"/>
              </a:lnSpc>
              <a:spcBef>
                <a:spcPts val="100"/>
              </a:spcBef>
            </a:pP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Car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Windscreen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Wipers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offers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premium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windscreen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wipers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5">
                <a:solidFill>
                  <a:srgbClr val="405348"/>
                </a:solidFill>
                <a:latin typeface="Microsoft Sans Serif"/>
                <a:cs typeface="Microsoft Sans Serif"/>
              </a:rPr>
              <a:t>for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all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 your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favorite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car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brands,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ensuring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perfect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25">
                <a:solidFill>
                  <a:srgbClr val="405348"/>
                </a:solidFill>
                <a:latin typeface="Microsoft Sans Serif"/>
                <a:cs typeface="Microsoft Sans Serif"/>
              </a:rPr>
              <a:t>fit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and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performance.</a:t>
            </a:r>
            <a:endParaRPr sz="1350">
              <a:latin typeface="Microsoft Sans Serif"/>
              <a:cs typeface="Microsoft Sans Serif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1075" y="2686050"/>
            <a:ext cx="514350" cy="51435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81200" y="2686050"/>
            <a:ext cx="514350" cy="51435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71800" y="2686050"/>
            <a:ext cx="514350" cy="51435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962400" y="2686050"/>
            <a:ext cx="514350" cy="51435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962525" y="2686050"/>
            <a:ext cx="514350" cy="51435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953125" y="2686050"/>
            <a:ext cx="514350" cy="51435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953250" y="2686050"/>
            <a:ext cx="514350" cy="51435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943850" y="2686050"/>
            <a:ext cx="514350" cy="51435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934450" y="2686050"/>
            <a:ext cx="514350" cy="514350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9934575" y="2686050"/>
            <a:ext cx="514350" cy="514350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2943225" y="3514725"/>
            <a:ext cx="514350" cy="514350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943350" y="3514725"/>
            <a:ext cx="857250" cy="514350"/>
          </a:xfrm>
          <a:prstGeom prst="rect">
            <a:avLst/>
          </a:prstGeom>
        </p:spPr>
      </p:pic>
      <p:pic>
        <p:nvPicPr>
          <p:cNvPr id="16" name="object 16" descr="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276850" y="3514725"/>
            <a:ext cx="857250" cy="514350"/>
          </a:xfrm>
          <a:prstGeom prst="rect">
            <a:avLst/>
          </a:prstGeom>
        </p:spPr>
      </p:pic>
      <p:pic>
        <p:nvPicPr>
          <p:cNvPr id="17" name="object 17" descr="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6619875" y="3514725"/>
            <a:ext cx="523875" cy="514350"/>
          </a:xfrm>
          <a:prstGeom prst="rect">
            <a:avLst/>
          </a:prstGeom>
        </p:spPr>
      </p:pic>
      <p:pic>
        <p:nvPicPr>
          <p:cNvPr id="18" name="object 18" descr="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7620000" y="3514725"/>
            <a:ext cx="866775" cy="514350"/>
          </a:xfrm>
          <a:prstGeom prst="rect">
            <a:avLst/>
          </a:prstGeom>
        </p:spPr>
      </p:pic>
      <p:pic>
        <p:nvPicPr>
          <p:cNvPr id="19" name="object 19" descr="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10144125" y="4419600"/>
            <a:ext cx="685800" cy="685800"/>
          </a:xfrm>
          <a:prstGeom prst="rect">
            <a:avLst/>
          </a:prstGeom>
        </p:spPr>
      </p:pic>
      <p:sp>
        <p:nvSpPr>
          <p:cNvPr id="20" name="object 20" descr=""/>
          <p:cNvSpPr txBox="1"/>
          <p:nvPr/>
        </p:nvSpPr>
        <p:spPr>
          <a:xfrm>
            <a:off x="8213928" y="5319262"/>
            <a:ext cx="2628900" cy="2190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10"/>
              </a:lnSpc>
            </a:pPr>
            <a:r>
              <a:rPr dirty="0" u="sng" sz="1350" spc="45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  <a:hlinkClick r:id="rId18"/>
              </a:rPr>
              <a:t>carwindscreenwipers.com.au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1430000" cy="6438900"/>
          </a:xfrm>
          <a:custGeom>
            <a:avLst/>
            <a:gdLst/>
            <a:ahLst/>
            <a:cxnLst/>
            <a:rect l="l" t="t" r="r" b="b"/>
            <a:pathLst>
              <a:path w="11430000" h="6438900">
                <a:moveTo>
                  <a:pt x="11430000" y="0"/>
                </a:moveTo>
                <a:lnTo>
                  <a:pt x="0" y="0"/>
                </a:lnTo>
                <a:lnTo>
                  <a:pt x="0" y="6438900"/>
                </a:lnTo>
                <a:lnTo>
                  <a:pt x="11430000" y="6438900"/>
                </a:lnTo>
                <a:lnTo>
                  <a:pt x="11430000" y="0"/>
                </a:lnTo>
                <a:close/>
              </a:path>
            </a:pathLst>
          </a:custGeom>
          <a:solidFill>
            <a:srgbClr val="F9FFF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15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480"/>
              <a:t>Pkn"</a:t>
            </a:r>
            <a:r>
              <a:rPr dirty="0" spc="-35"/>
              <a:t> </a:t>
            </a:r>
            <a:r>
              <a:rPr dirty="0" spc="175"/>
              <a:t>9s"s</a:t>
            </a:r>
            <a:r>
              <a:rPr dirty="0" spc="-30"/>
              <a:t> </a:t>
            </a:r>
            <a:r>
              <a:rPr dirty="0" spc="385"/>
              <a:t>7s</a:t>
            </a:r>
            <a:r>
              <a:rPr dirty="0" spc="-35"/>
              <a:t> </a:t>
            </a:r>
            <a:r>
              <a:rPr dirty="0" spc="395"/>
              <a:t>6;nr"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87375" y="1916112"/>
            <a:ext cx="2377440" cy="225552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 marR="223520">
              <a:lnSpc>
                <a:spcPct val="106100"/>
              </a:lnSpc>
              <a:spcBef>
                <a:spcPts val="15"/>
              </a:spcBef>
            </a:pPr>
            <a:r>
              <a:rPr dirty="0" sz="1650" spc="135" b="1">
                <a:solidFill>
                  <a:srgbClr val="405348"/>
                </a:solidFill>
                <a:latin typeface="Cambria"/>
                <a:cs typeface="Cambria"/>
              </a:rPr>
              <a:t>D”il"</a:t>
            </a:r>
            <a:r>
              <a:rPr dirty="0" sz="1650" spc="-20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b="1">
                <a:solidFill>
                  <a:srgbClr val="405348"/>
                </a:solidFill>
                <a:latin typeface="Cambria"/>
                <a:cs typeface="Cambria"/>
              </a:rPr>
              <a:t>Cor</a:t>
            </a:r>
            <a:r>
              <a:rPr dirty="0" sz="1650" spc="-20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45" b="1">
                <a:solidFill>
                  <a:srgbClr val="405348"/>
                </a:solidFill>
                <a:latin typeface="Cambria"/>
                <a:cs typeface="Cambria"/>
              </a:rPr>
              <a:t>6”s"rnlin" </a:t>
            </a:r>
            <a:r>
              <a:rPr dirty="0" sz="1650" spc="95" b="1">
                <a:solidFill>
                  <a:srgbClr val="405348"/>
                </a:solidFill>
                <a:latin typeface="Cambria"/>
                <a:cs typeface="Cambria"/>
              </a:rPr>
              <a:t>Ronds</a:t>
            </a:r>
            <a:endParaRPr sz="1650">
              <a:latin typeface="Cambria"/>
              <a:cs typeface="Cambria"/>
            </a:endParaRPr>
          </a:p>
          <a:p>
            <a:pPr marL="12700" marR="5080">
              <a:lnSpc>
                <a:spcPct val="133300"/>
              </a:lnSpc>
              <a:spcBef>
                <a:spcPts val="480"/>
              </a:spcBef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Specially</a:t>
            </a:r>
            <a:r>
              <a:rPr dirty="0" sz="1350" spc="14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designed</a:t>
            </a:r>
            <a:r>
              <a:rPr dirty="0" sz="1350" spc="14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30">
                <a:solidFill>
                  <a:srgbClr val="405348"/>
                </a:solidFill>
                <a:latin typeface="Microsoft Sans Serif"/>
                <a:cs typeface="Microsoft Sans Serif"/>
              </a:rPr>
              <a:t>to</a:t>
            </a:r>
            <a:r>
              <a:rPr dirty="0" sz="1350" spc="14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handle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unpredictable</a:t>
            </a:r>
            <a:r>
              <a:rPr dirty="0" sz="1350" spc="-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weather–from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torrential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rain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30">
                <a:solidFill>
                  <a:srgbClr val="405348"/>
                </a:solidFill>
                <a:latin typeface="Microsoft Sans Serif"/>
                <a:cs typeface="Microsoft Sans Serif"/>
              </a:rPr>
              <a:t>to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scorching </a:t>
            </a:r>
            <a:r>
              <a:rPr dirty="0" sz="1350" spc="100">
                <a:solidFill>
                  <a:srgbClr val="405348"/>
                </a:solidFill>
                <a:latin typeface="Microsoft Sans Serif"/>
                <a:cs typeface="Microsoft Sans Serif"/>
              </a:rPr>
              <a:t>heat–giving</a:t>
            </a:r>
            <a:r>
              <a:rPr dirty="0" sz="1350" spc="-2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you</a:t>
            </a:r>
            <a:r>
              <a:rPr dirty="0" sz="1350" spc="-1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reliable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performance</a:t>
            </a:r>
            <a:r>
              <a:rPr dirty="0" sz="1350" spc="12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wherever</a:t>
            </a:r>
            <a:r>
              <a:rPr dirty="0" sz="1350" spc="12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you 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drive.</a:t>
            </a:r>
            <a:endParaRPr sz="1350">
              <a:latin typeface="Microsoft Sans Serif"/>
              <a:cs typeface="Microsoft Sans Serif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198418" y="1916112"/>
            <a:ext cx="2415540" cy="2255520"/>
          </a:xfrm>
          <a:prstGeom prst="rect">
            <a:avLst/>
          </a:prstGeom>
        </p:spPr>
        <p:txBody>
          <a:bodyPr wrap="square" lIns="0" tIns="1905" rIns="0" bIns="0" rtlCol="0" vert="horz">
            <a:spAutoFit/>
          </a:bodyPr>
          <a:lstStyle/>
          <a:p>
            <a:pPr marL="12700" marR="962025">
              <a:lnSpc>
                <a:spcPct val="106100"/>
              </a:lnSpc>
              <a:spcBef>
                <a:spcPts val="15"/>
              </a:spcBef>
            </a:pPr>
            <a:r>
              <a:rPr dirty="0" sz="1650" spc="60" b="1">
                <a:solidFill>
                  <a:srgbClr val="405348"/>
                </a:solidFill>
                <a:latin typeface="Cambria"/>
                <a:cs typeface="Cambria"/>
              </a:rPr>
              <a:t>)CCor"lsss </a:t>
            </a:r>
            <a:r>
              <a:rPr dirty="0" sz="1650" spc="320" b="1">
                <a:solidFill>
                  <a:srgbClr val="405348"/>
                </a:solidFill>
                <a:latin typeface="Cambria"/>
                <a:cs typeface="Cambria"/>
              </a:rPr>
              <a:t>Rs;lncs</a:t>
            </a:r>
            <a:r>
              <a:rPr dirty="0" sz="1650" spc="480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70" b="1">
                <a:solidFill>
                  <a:srgbClr val="405348"/>
                </a:solidFill>
                <a:latin typeface="Cambria"/>
                <a:cs typeface="Cambria"/>
              </a:rPr>
              <a:t>s""</a:t>
            </a:r>
            <a:endParaRPr sz="1650">
              <a:latin typeface="Cambria"/>
              <a:cs typeface="Cambria"/>
            </a:endParaRPr>
          </a:p>
          <a:p>
            <a:pPr marL="12700" marR="5080">
              <a:lnSpc>
                <a:spcPct val="133300"/>
              </a:lnSpc>
              <a:spcBef>
                <a:spcPts val="480"/>
              </a:spcBef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Save </a:t>
            </a:r>
            <a:r>
              <a:rPr dirty="0" sz="1350" spc="85">
                <a:solidFill>
                  <a:srgbClr val="405348"/>
                </a:solidFill>
                <a:latin typeface="Microsoft Sans Serif"/>
                <a:cs typeface="Microsoft Sans Serif"/>
              </a:rPr>
              <a:t>time</a:t>
            </a:r>
            <a:r>
              <a:rPr dirty="0" sz="1350" spc="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with</a:t>
            </a:r>
            <a:r>
              <a:rPr dirty="0" sz="1350" spc="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easy-to- </a:t>
            </a:r>
            <a:r>
              <a:rPr dirty="0" sz="1350" spc="45">
                <a:solidFill>
                  <a:srgbClr val="405348"/>
                </a:solidFill>
                <a:latin typeface="Microsoft Sans Serif"/>
                <a:cs typeface="Microsoft Sans Serif"/>
              </a:rPr>
              <a:t>install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wipers.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Whether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50">
                <a:solidFill>
                  <a:srgbClr val="405348"/>
                </a:solidFill>
                <a:latin typeface="Microsoft Sans Serif"/>
                <a:cs typeface="Microsoft Sans Serif"/>
              </a:rPr>
              <a:t>a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quick</a:t>
            </a:r>
            <a:r>
              <a:rPr dirty="0" sz="1350" spc="-2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0">
                <a:solidFill>
                  <a:srgbClr val="405348"/>
                </a:solidFill>
                <a:latin typeface="Microsoft Sans Serif"/>
                <a:cs typeface="Microsoft Sans Serif"/>
              </a:rPr>
              <a:t>fix</a:t>
            </a:r>
            <a:r>
              <a:rPr dirty="0" sz="1350" spc="-1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or</a:t>
            </a:r>
            <a:r>
              <a:rPr dirty="0" sz="1350" spc="-2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complete </a:t>
            </a:r>
            <a:r>
              <a:rPr dirty="0" sz="1350" spc="20">
                <a:solidFill>
                  <a:srgbClr val="405348"/>
                </a:solidFill>
                <a:latin typeface="Microsoft Sans Serif"/>
                <a:cs typeface="Microsoft Sans Serif"/>
              </a:rPr>
              <a:t>replacement,</a:t>
            </a:r>
            <a:r>
              <a:rPr dirty="0" sz="1350" spc="10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our</a:t>
            </a:r>
            <a:r>
              <a:rPr dirty="0" sz="1350" spc="10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products</a:t>
            </a:r>
            <a:r>
              <a:rPr dirty="0" sz="1350" spc="100">
                <a:solidFill>
                  <a:srgbClr val="405348"/>
                </a:solidFill>
                <a:latin typeface="Microsoft Sans Serif"/>
                <a:cs typeface="Microsoft Sans Serif"/>
              </a:rPr>
              <a:t> fit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seamlessly</a:t>
            </a:r>
            <a:r>
              <a:rPr dirty="0" sz="1350" spc="3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with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0">
                <a:solidFill>
                  <a:srgbClr val="405348"/>
                </a:solidFill>
                <a:latin typeface="Microsoft Sans Serif"/>
                <a:cs typeface="Microsoft Sans Serif"/>
              </a:rPr>
              <a:t>most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25">
                <a:solidFill>
                  <a:srgbClr val="405348"/>
                </a:solidFill>
                <a:latin typeface="Microsoft Sans Serif"/>
                <a:cs typeface="Microsoft Sans Serif"/>
              </a:rPr>
              <a:t>car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models</a:t>
            </a:r>
            <a:r>
              <a:rPr dirty="0" sz="1350" spc="114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in</a:t>
            </a:r>
            <a:r>
              <a:rPr dirty="0" sz="1350" spc="12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minutes.</a:t>
            </a:r>
            <a:endParaRPr sz="1350">
              <a:latin typeface="Microsoft Sans Serif"/>
              <a:cs typeface="Microsoft Sans Serif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809462" y="1767284"/>
            <a:ext cx="2404745" cy="212788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 marR="5080">
              <a:lnSpc>
                <a:spcPct val="141000"/>
              </a:lnSpc>
              <a:spcBef>
                <a:spcPts val="495"/>
              </a:spcBef>
            </a:pPr>
            <a:r>
              <a:rPr dirty="0" sz="1650" spc="50" b="1">
                <a:solidFill>
                  <a:srgbClr val="405348"/>
                </a:solidFill>
                <a:latin typeface="Cambria"/>
                <a:cs typeface="Cambria"/>
              </a:rPr>
              <a:t>CrDs"nl</a:t>
            </a:r>
            <a:r>
              <a:rPr dirty="0" sz="1650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14" b="1">
                <a:solidFill>
                  <a:srgbClr val="405348"/>
                </a:solidFill>
                <a:latin typeface="Cambria"/>
                <a:cs typeface="Cambria"/>
              </a:rPr>
              <a:t>Clsnr</a:t>
            </a:r>
            <a:r>
              <a:rPr dirty="0" sz="1650" spc="5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-10" b="1">
                <a:solidFill>
                  <a:srgbClr val="405348"/>
                </a:solidFill>
                <a:latin typeface="Cambria"/>
                <a:cs typeface="Cambria"/>
              </a:rPr>
              <a:t>9nCs"D 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Don't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let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streaks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or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smudges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compromise</a:t>
            </a:r>
            <a:r>
              <a:rPr dirty="0" sz="1350" spc="-1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your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safety.</a:t>
            </a:r>
            <a:r>
              <a:rPr dirty="0" sz="1350" spc="-1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25">
                <a:solidFill>
                  <a:srgbClr val="405348"/>
                </a:solidFill>
                <a:latin typeface="Microsoft Sans Serif"/>
                <a:cs typeface="Microsoft Sans Serif"/>
              </a:rPr>
              <a:t>Our</a:t>
            </a:r>
            <a:endParaRPr sz="1350">
              <a:latin typeface="Microsoft Sans Serif"/>
              <a:cs typeface="Microsoft Sans Serif"/>
            </a:endParaRPr>
          </a:p>
          <a:p>
            <a:pPr marL="12700" marR="257175">
              <a:lnSpc>
                <a:spcPct val="132700"/>
              </a:lnSpc>
              <a:spcBef>
                <a:spcPts val="25"/>
              </a:spcBef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wipers</a:t>
            </a:r>
            <a:r>
              <a:rPr dirty="0" sz="1350" spc="229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deliver</a:t>
            </a:r>
            <a:r>
              <a:rPr dirty="0" sz="1350" spc="2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5">
                <a:solidFill>
                  <a:srgbClr val="405348"/>
                </a:solidFill>
                <a:latin typeface="Microsoft Sans Serif"/>
                <a:cs typeface="Microsoft Sans Serif"/>
              </a:rPr>
              <a:t>streak-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free,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precise</a:t>
            </a:r>
            <a:r>
              <a:rPr dirty="0" sz="1350" spc="1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cleaning</a:t>
            </a:r>
            <a:r>
              <a:rPr dirty="0" sz="1350" spc="1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for </a:t>
            </a:r>
            <a:r>
              <a:rPr dirty="0" sz="1350" spc="90">
                <a:solidFill>
                  <a:srgbClr val="405348"/>
                </a:solidFill>
                <a:latin typeface="Microsoft Sans Serif"/>
                <a:cs typeface="Microsoft Sans Serif"/>
              </a:rPr>
              <a:t>maximum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20">
                <a:solidFill>
                  <a:srgbClr val="405348"/>
                </a:solidFill>
                <a:latin typeface="Microsoft Sans Serif"/>
                <a:cs typeface="Microsoft Sans Serif"/>
              </a:rPr>
              <a:t>visibility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on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the 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road.</a:t>
            </a:r>
            <a:endParaRPr sz="1350">
              <a:latin typeface="Microsoft Sans Serif"/>
              <a:cs typeface="Microsoft Sans Serif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420506" y="1767284"/>
            <a:ext cx="2374265" cy="1861185"/>
          </a:xfrm>
          <a:prstGeom prst="rect">
            <a:avLst/>
          </a:prstGeom>
        </p:spPr>
        <p:txBody>
          <a:bodyPr wrap="square" lIns="0" tIns="1663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10"/>
              </a:spcBef>
            </a:pPr>
            <a:r>
              <a:rPr dirty="0" sz="1650" spc="200" b="1">
                <a:solidFill>
                  <a:srgbClr val="405348"/>
                </a:solidFill>
                <a:latin typeface="Cambria"/>
                <a:cs typeface="Cambria"/>
              </a:rPr>
              <a:t>Frovs"</a:t>
            </a:r>
            <a:r>
              <a:rPr dirty="0" sz="1650" spc="-10" b="1">
                <a:solidFill>
                  <a:srgbClr val="405348"/>
                </a:solidFill>
                <a:latin typeface="Cambria"/>
                <a:cs typeface="Cambria"/>
              </a:rPr>
              <a:t> ❹”nli"D</a:t>
            </a:r>
            <a:endParaRPr sz="1650">
              <a:latin typeface="Cambria"/>
              <a:cs typeface="Cambria"/>
            </a:endParaRPr>
          </a:p>
          <a:p>
            <a:pPr marL="12700" marR="5080">
              <a:lnSpc>
                <a:spcPct val="134300"/>
              </a:lnSpc>
              <a:spcBef>
                <a:spcPts val="385"/>
              </a:spcBef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Join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thousands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25">
                <a:solidFill>
                  <a:srgbClr val="405348"/>
                </a:solidFill>
                <a:latin typeface="Microsoft Sans Serif"/>
                <a:cs typeface="Microsoft Sans Serif"/>
              </a:rPr>
              <a:t>of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45">
                <a:solidFill>
                  <a:srgbClr val="405348"/>
                </a:solidFill>
                <a:latin typeface="Microsoft Sans Serif"/>
                <a:cs typeface="Microsoft Sans Serif"/>
              </a:rPr>
              <a:t>satisfied </a:t>
            </a:r>
            <a:r>
              <a:rPr dirty="0" sz="1350" spc="20">
                <a:solidFill>
                  <a:srgbClr val="405348"/>
                </a:solidFill>
                <a:latin typeface="Microsoft Sans Serif"/>
                <a:cs typeface="Microsoft Sans Serif"/>
              </a:rPr>
              <a:t>Australian</a:t>
            </a:r>
            <a:r>
              <a:rPr dirty="0" sz="1350" spc="114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20">
                <a:solidFill>
                  <a:srgbClr val="405348"/>
                </a:solidFill>
                <a:latin typeface="Microsoft Sans Serif"/>
                <a:cs typeface="Microsoft Sans Serif"/>
              </a:rPr>
              <a:t>drivers</a:t>
            </a:r>
            <a:r>
              <a:rPr dirty="0" sz="1350" spc="12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5">
                <a:solidFill>
                  <a:srgbClr val="405348"/>
                </a:solidFill>
                <a:latin typeface="Microsoft Sans Serif"/>
                <a:cs typeface="Microsoft Sans Serif"/>
              </a:rPr>
              <a:t>who</a:t>
            </a:r>
            <a:r>
              <a:rPr dirty="0" sz="1350" spc="12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count 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on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us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5">
                <a:solidFill>
                  <a:srgbClr val="405348"/>
                </a:solidFill>
                <a:latin typeface="Microsoft Sans Serif"/>
                <a:cs typeface="Microsoft Sans Serif"/>
              </a:rPr>
              <a:t>for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durable,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high-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performance</a:t>
            </a:r>
            <a:r>
              <a:rPr dirty="0" sz="1350" spc="12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wipers</a:t>
            </a:r>
            <a:r>
              <a:rPr dirty="0" sz="1350" spc="12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that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exceed</a:t>
            </a:r>
            <a:r>
              <a:rPr dirty="0" sz="1350" spc="1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45">
                <a:solidFill>
                  <a:srgbClr val="405348"/>
                </a:solidFill>
                <a:latin typeface="Microsoft Sans Serif"/>
                <a:cs typeface="Microsoft Sans Serif"/>
              </a:rPr>
              <a:t>expectations.</a:t>
            </a:r>
            <a:endParaRPr sz="1350">
              <a:latin typeface="Microsoft Sans Serif"/>
              <a:cs typeface="Microsoft Sans Serif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144125" y="4410075"/>
            <a:ext cx="685800" cy="685800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8213928" y="5319262"/>
            <a:ext cx="2628900" cy="2190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10"/>
              </a:lnSpc>
            </a:pPr>
            <a:r>
              <a:rPr dirty="0" u="sng" sz="1350" spc="45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  <a:hlinkClick r:id="rId3"/>
              </a:rPr>
              <a:t>carwindscreenwipers.com.au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1430000" cy="7591425"/>
          </a:xfrm>
          <a:custGeom>
            <a:avLst/>
            <a:gdLst/>
            <a:ahLst/>
            <a:cxnLst/>
            <a:rect l="l" t="t" r="r" b="b"/>
            <a:pathLst>
              <a:path w="11430000" h="7591425">
                <a:moveTo>
                  <a:pt x="11430000" y="0"/>
                </a:moveTo>
                <a:lnTo>
                  <a:pt x="0" y="0"/>
                </a:lnTo>
                <a:lnTo>
                  <a:pt x="0" y="7591425"/>
                </a:lnTo>
                <a:lnTo>
                  <a:pt x="11430000" y="7591425"/>
                </a:lnTo>
                <a:lnTo>
                  <a:pt x="11430000" y="0"/>
                </a:lnTo>
                <a:close/>
              </a:path>
            </a:pathLst>
          </a:custGeom>
          <a:solidFill>
            <a:srgbClr val="F9FFF9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286250" cy="7591425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4298950" marR="5080">
              <a:lnSpc>
                <a:spcPts val="4200"/>
              </a:lnSpc>
              <a:spcBef>
                <a:spcPts val="50"/>
              </a:spcBef>
            </a:pPr>
            <a:r>
              <a:rPr dirty="0" spc="480"/>
              <a:t>O”r</a:t>
            </a:r>
            <a:r>
              <a:rPr dirty="0" spc="-35"/>
              <a:t> </a:t>
            </a:r>
            <a:r>
              <a:rPr dirty="0" spc="320"/>
              <a:t>Co</a:t>
            </a:r>
            <a:r>
              <a:rPr dirty="0" spc="180"/>
              <a:t>  </a:t>
            </a:r>
            <a:r>
              <a:rPr dirty="0" spc="710"/>
              <a:t>;ls"s</a:t>
            </a:r>
            <a:r>
              <a:rPr dirty="0" spc="-30"/>
              <a:t> </a:t>
            </a:r>
            <a:r>
              <a:rPr dirty="0" spc="325"/>
              <a:t>Frod”c" </a:t>
            </a:r>
            <a:r>
              <a:rPr dirty="0" spc="370"/>
              <a:t>Rn"gs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4873625" y="1949450"/>
            <a:ext cx="1693545" cy="330771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109220">
              <a:lnSpc>
                <a:spcPts val="2550"/>
              </a:lnSpc>
              <a:spcBef>
                <a:spcPts val="85"/>
              </a:spcBef>
            </a:pPr>
            <a:r>
              <a:rPr dirty="0" sz="2000" spc="100" b="1">
                <a:solidFill>
                  <a:srgbClr val="3A4540"/>
                </a:solidFill>
                <a:latin typeface="Cambria"/>
                <a:cs typeface="Cambria"/>
              </a:rPr>
              <a:t>Cnr </a:t>
            </a:r>
            <a:r>
              <a:rPr dirty="0" sz="2000" spc="280" b="1">
                <a:solidFill>
                  <a:srgbClr val="3A4540"/>
                </a:solidFill>
                <a:latin typeface="Cambria"/>
                <a:cs typeface="Cambria"/>
              </a:rPr>
              <a:t>Pi"dscrss" </a:t>
            </a:r>
            <a:r>
              <a:rPr dirty="0" sz="2000" spc="355" b="1">
                <a:solidFill>
                  <a:srgbClr val="3A4540"/>
                </a:solidFill>
                <a:latin typeface="Cambria"/>
                <a:cs typeface="Cambria"/>
              </a:rPr>
              <a:t>Pi;srs</a:t>
            </a:r>
            <a:endParaRPr sz="2000">
              <a:latin typeface="Cambria"/>
              <a:cs typeface="Cambria"/>
            </a:endParaRPr>
          </a:p>
          <a:p>
            <a:pPr marL="12700" marR="75565">
              <a:lnSpc>
                <a:spcPct val="133100"/>
              </a:lnSpc>
              <a:spcBef>
                <a:spcPts val="900"/>
              </a:spcBef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Engineered</a:t>
            </a:r>
            <a:r>
              <a:rPr dirty="0" sz="1350" spc="18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with 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high-performance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materials</a:t>
            </a:r>
            <a:r>
              <a:rPr dirty="0" sz="1350" spc="-2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for </a:t>
            </a:r>
            <a:r>
              <a:rPr dirty="0" sz="1350" spc="85">
                <a:solidFill>
                  <a:srgbClr val="405348"/>
                </a:solidFill>
                <a:latin typeface="Microsoft Sans Serif"/>
                <a:cs typeface="Microsoft Sans Serif"/>
              </a:rPr>
              <a:t>streak-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free,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silent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operation.</a:t>
            </a:r>
            <a:r>
              <a:rPr dirty="0" sz="1350" spc="-1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Whether</a:t>
            </a:r>
            <a:endParaRPr sz="1350">
              <a:latin typeface="Microsoft Sans Serif"/>
              <a:cs typeface="Microsoft Sans Serif"/>
            </a:endParaRPr>
          </a:p>
          <a:p>
            <a:pPr marL="12700" marR="5080">
              <a:lnSpc>
                <a:spcPct val="134300"/>
              </a:lnSpc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drizzle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or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downpour,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they'll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clear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45">
                <a:solidFill>
                  <a:srgbClr val="405348"/>
                </a:solidFill>
                <a:latin typeface="Microsoft Sans Serif"/>
                <a:cs typeface="Microsoft Sans Serif"/>
              </a:rPr>
              <a:t>your </a:t>
            </a:r>
            <a:r>
              <a:rPr dirty="0" sz="1350" spc="90">
                <a:solidFill>
                  <a:srgbClr val="405348"/>
                </a:solidFill>
                <a:latin typeface="Microsoft Sans Serif"/>
                <a:cs typeface="Microsoft Sans Serif"/>
              </a:rPr>
              <a:t>path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every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time.</a:t>
            </a:r>
            <a:endParaRPr sz="1350">
              <a:latin typeface="Microsoft Sans Serif"/>
              <a:cs typeface="Microsoft Sans Serif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982523" y="1949450"/>
            <a:ext cx="1635125" cy="363156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5200"/>
              </a:lnSpc>
            </a:pPr>
            <a:r>
              <a:rPr dirty="0" sz="2000" spc="280" b="1">
                <a:solidFill>
                  <a:srgbClr val="3A4540"/>
                </a:solidFill>
                <a:latin typeface="Cambria"/>
                <a:cs typeface="Cambria"/>
              </a:rPr>
              <a:t>Pi"dscrss" </a:t>
            </a:r>
            <a:r>
              <a:rPr dirty="0" sz="2000" spc="400" b="1">
                <a:solidFill>
                  <a:srgbClr val="3A4540"/>
                </a:solidFill>
                <a:latin typeface="Cambria"/>
                <a:cs typeface="Cambria"/>
              </a:rPr>
              <a:t>Pi;sr </a:t>
            </a:r>
            <a:r>
              <a:rPr dirty="0" sz="2000" spc="380" b="1">
                <a:solidFill>
                  <a:srgbClr val="3A4540"/>
                </a:solidFill>
                <a:latin typeface="Cambria"/>
                <a:cs typeface="Cambria"/>
              </a:rPr>
              <a:t>Rs;lncs</a:t>
            </a:r>
            <a:r>
              <a:rPr dirty="0" sz="2000" spc="65" b="1">
                <a:solidFill>
                  <a:srgbClr val="3A4540"/>
                </a:solidFill>
                <a:latin typeface="Cambria"/>
                <a:cs typeface="Cambria"/>
              </a:rPr>
              <a:t>  </a:t>
            </a:r>
            <a:r>
              <a:rPr dirty="0" sz="2000" spc="325" b="1">
                <a:solidFill>
                  <a:srgbClr val="3A4540"/>
                </a:solidFill>
                <a:latin typeface="Cambria"/>
                <a:cs typeface="Cambria"/>
              </a:rPr>
              <a:t>s" </a:t>
            </a:r>
            <a:r>
              <a:rPr dirty="0" sz="2000" spc="-50" b="1">
                <a:solidFill>
                  <a:srgbClr val="3A4540"/>
                </a:solidFill>
                <a:latin typeface="Cambria"/>
                <a:cs typeface="Cambria"/>
              </a:rPr>
              <a:t>"</a:t>
            </a:r>
            <a:endParaRPr sz="2000">
              <a:latin typeface="Cambria"/>
              <a:cs typeface="Cambria"/>
            </a:endParaRPr>
          </a:p>
          <a:p>
            <a:pPr marL="12700" marR="53340">
              <a:lnSpc>
                <a:spcPct val="133600"/>
              </a:lnSpc>
              <a:spcBef>
                <a:spcPts val="1080"/>
              </a:spcBef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Replace</a:t>
            </a:r>
            <a:r>
              <a:rPr dirty="0" sz="1350" spc="9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worn-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out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wipers</a:t>
            </a:r>
            <a:r>
              <a:rPr dirty="0" sz="1350" spc="10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quickly</a:t>
            </a:r>
            <a:r>
              <a:rPr dirty="0" sz="1350" spc="10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with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our</a:t>
            </a:r>
            <a:r>
              <a:rPr dirty="0" sz="1350" spc="3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high-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quality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options.</a:t>
            </a:r>
            <a:r>
              <a:rPr dirty="0" sz="1350" spc="-1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Built</a:t>
            </a:r>
            <a:r>
              <a:rPr dirty="0" sz="1350" spc="-1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for 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perfect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25">
                <a:solidFill>
                  <a:srgbClr val="405348"/>
                </a:solidFill>
                <a:latin typeface="Microsoft Sans Serif"/>
                <a:cs typeface="Microsoft Sans Serif"/>
              </a:rPr>
              <a:t>fit</a:t>
            </a:r>
            <a:r>
              <a:rPr dirty="0" sz="1350" spc="-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and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lasting</a:t>
            </a:r>
            <a:r>
              <a:rPr dirty="0" sz="1350" spc="-2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45">
                <a:solidFill>
                  <a:srgbClr val="405348"/>
                </a:solidFill>
                <a:latin typeface="Microsoft Sans Serif"/>
                <a:cs typeface="Microsoft Sans Serif"/>
              </a:rPr>
              <a:t>durability 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with</a:t>
            </a:r>
            <a:r>
              <a:rPr dirty="0" sz="1350" spc="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hassle-</a:t>
            </a:r>
            <a:r>
              <a:rPr dirty="0" sz="1350" spc="-20">
                <a:solidFill>
                  <a:srgbClr val="405348"/>
                </a:solidFill>
                <a:latin typeface="Microsoft Sans Serif"/>
                <a:cs typeface="Microsoft Sans Serif"/>
              </a:rPr>
              <a:t>free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installation.</a:t>
            </a:r>
            <a:endParaRPr sz="1350">
              <a:latin typeface="Microsoft Sans Serif"/>
              <a:cs typeface="Microsoft Sans Serif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091409" y="1949450"/>
            <a:ext cx="1757680" cy="275526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ts val="2550"/>
              </a:lnSpc>
              <a:spcBef>
                <a:spcPts val="85"/>
              </a:spcBef>
            </a:pPr>
            <a:r>
              <a:rPr dirty="0" sz="2000" spc="125" b="1">
                <a:solidFill>
                  <a:srgbClr val="3A4540"/>
                </a:solidFill>
                <a:latin typeface="Cambria"/>
                <a:cs typeface="Cambria"/>
              </a:rPr>
              <a:t>Rsnr </a:t>
            </a:r>
            <a:r>
              <a:rPr dirty="0" sz="2000" spc="220" b="1">
                <a:solidFill>
                  <a:srgbClr val="3A4540"/>
                </a:solidFill>
                <a:latin typeface="Cambria"/>
                <a:cs typeface="Cambria"/>
              </a:rPr>
              <a:t>Pi"dskisld </a:t>
            </a:r>
            <a:r>
              <a:rPr dirty="0" sz="2000" spc="409" b="1">
                <a:solidFill>
                  <a:srgbClr val="3A4540"/>
                </a:solidFill>
                <a:latin typeface="Cambria"/>
                <a:cs typeface="Cambria"/>
              </a:rPr>
              <a:t>Pi;sr</a:t>
            </a:r>
            <a:r>
              <a:rPr dirty="0" sz="2000" spc="-25" b="1">
                <a:solidFill>
                  <a:srgbClr val="3A4540"/>
                </a:solidFill>
                <a:latin typeface="Cambria"/>
                <a:cs typeface="Cambria"/>
              </a:rPr>
              <a:t> </a:t>
            </a:r>
            <a:r>
              <a:rPr dirty="0" sz="2000" spc="90" b="1">
                <a:solidFill>
                  <a:srgbClr val="3A4540"/>
                </a:solidFill>
                <a:latin typeface="Cambria"/>
                <a:cs typeface="Cambria"/>
              </a:rPr>
              <a:t>Dlndss</a:t>
            </a:r>
            <a:endParaRPr sz="2000">
              <a:latin typeface="Cambria"/>
              <a:cs typeface="Cambria"/>
            </a:endParaRPr>
          </a:p>
          <a:p>
            <a:pPr marL="12700" marR="118745">
              <a:lnSpc>
                <a:spcPct val="133300"/>
              </a:lnSpc>
              <a:spcBef>
                <a:spcPts val="900"/>
              </a:spcBef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Precision-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designed </a:t>
            </a:r>
            <a:r>
              <a:rPr dirty="0" sz="1350" spc="130">
                <a:solidFill>
                  <a:srgbClr val="405348"/>
                </a:solidFill>
                <a:latin typeface="Microsoft Sans Serif"/>
                <a:cs typeface="Microsoft Sans Serif"/>
              </a:rPr>
              <a:t>to</a:t>
            </a:r>
            <a:r>
              <a:rPr dirty="0" sz="1350" spc="-2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eliminate</a:t>
            </a:r>
            <a:r>
              <a:rPr dirty="0" sz="1350" spc="-1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smears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and</a:t>
            </a:r>
            <a:r>
              <a:rPr dirty="0" sz="1350" spc="12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streaks,</a:t>
            </a:r>
            <a:r>
              <a:rPr dirty="0" sz="1350" spc="12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45">
                <a:solidFill>
                  <a:srgbClr val="405348"/>
                </a:solidFill>
                <a:latin typeface="Microsoft Sans Serif"/>
                <a:cs typeface="Microsoft Sans Serif"/>
              </a:rPr>
              <a:t>giving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you</a:t>
            </a:r>
            <a:r>
              <a:rPr dirty="0" sz="1350" spc="37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crystal-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clear </a:t>
            </a:r>
            <a:r>
              <a:rPr dirty="0" sz="1350" spc="20">
                <a:solidFill>
                  <a:srgbClr val="405348"/>
                </a:solidFill>
                <a:latin typeface="Microsoft Sans Serif"/>
                <a:cs typeface="Microsoft Sans Serif"/>
              </a:rPr>
              <a:t>visibility</a:t>
            </a:r>
            <a:r>
              <a:rPr dirty="0" sz="1350" spc="11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no</a:t>
            </a:r>
            <a:r>
              <a:rPr dirty="0" sz="1350" spc="11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0">
                <a:solidFill>
                  <a:srgbClr val="405348"/>
                </a:solidFill>
                <a:latin typeface="Microsoft Sans Serif"/>
                <a:cs typeface="Microsoft Sans Serif"/>
              </a:rPr>
              <a:t>matter 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what's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behind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you.</a:t>
            </a:r>
            <a:endParaRPr sz="1350">
              <a:latin typeface="Microsoft Sans Serif"/>
              <a:cs typeface="Microsoft Sans Serif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44125" y="5972175"/>
            <a:ext cx="685800" cy="685800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8213928" y="6871837"/>
            <a:ext cx="2628900" cy="2190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10"/>
              </a:lnSpc>
            </a:pPr>
            <a:r>
              <a:rPr dirty="0" u="sng" sz="1350" spc="45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  <a:hlinkClick r:id="rId4"/>
              </a:rPr>
              <a:t>carwindscreenwipers.com.au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1430000" cy="9906000"/>
          </a:xfrm>
          <a:custGeom>
            <a:avLst/>
            <a:gdLst/>
            <a:ahLst/>
            <a:cxnLst/>
            <a:rect l="l" t="t" r="r" b="b"/>
            <a:pathLst>
              <a:path w="11430000" h="9906000">
                <a:moveTo>
                  <a:pt x="11430000" y="0"/>
                </a:moveTo>
                <a:lnTo>
                  <a:pt x="0" y="0"/>
                </a:lnTo>
                <a:lnTo>
                  <a:pt x="0" y="9906000"/>
                </a:lnTo>
                <a:lnTo>
                  <a:pt x="11430000" y="9906000"/>
                </a:lnTo>
                <a:lnTo>
                  <a:pt x="11430000" y="0"/>
                </a:lnTo>
                <a:close/>
              </a:path>
            </a:pathLst>
          </a:custGeom>
          <a:solidFill>
            <a:srgbClr val="F9FFF9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4286250" cy="990599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4298950" marR="5080">
              <a:lnSpc>
                <a:spcPts val="4200"/>
              </a:lnSpc>
              <a:spcBef>
                <a:spcPts val="50"/>
              </a:spcBef>
            </a:pPr>
            <a:r>
              <a:rPr dirty="0" spc="540"/>
              <a:t>Hon</a:t>
            </a:r>
            <a:r>
              <a:rPr dirty="0" spc="-35"/>
              <a:t> </a:t>
            </a:r>
            <a:r>
              <a:rPr dirty="0" spc="85"/>
              <a:t>"o</a:t>
            </a:r>
            <a:r>
              <a:rPr dirty="0" spc="-30"/>
              <a:t> </a:t>
            </a:r>
            <a:r>
              <a:rPr dirty="0" spc="260"/>
              <a:t>Ckooss</a:t>
            </a:r>
            <a:r>
              <a:rPr dirty="0" spc="-30"/>
              <a:t> </a:t>
            </a:r>
            <a:r>
              <a:rPr dirty="0" spc="204"/>
              <a:t>"ks</a:t>
            </a:r>
            <a:r>
              <a:rPr dirty="0" spc="-30"/>
              <a:t> </a:t>
            </a:r>
            <a:r>
              <a:rPr dirty="0" spc="220"/>
              <a:t>Rigk" </a:t>
            </a:r>
            <a:r>
              <a:rPr dirty="0" spc="585"/>
              <a:t>Pi;srs</a:t>
            </a:r>
          </a:p>
        </p:txBody>
      </p:sp>
      <p:sp>
        <p:nvSpPr>
          <p:cNvPr id="5" name="object 5" descr=""/>
          <p:cNvSpPr/>
          <p:nvPr/>
        </p:nvSpPr>
        <p:spPr>
          <a:xfrm>
            <a:off x="4886325" y="2076450"/>
            <a:ext cx="5943600" cy="19050"/>
          </a:xfrm>
          <a:custGeom>
            <a:avLst/>
            <a:gdLst/>
            <a:ahLst/>
            <a:cxnLst/>
            <a:rect l="l" t="t" r="r" b="b"/>
            <a:pathLst>
              <a:path w="5943600" h="19050">
                <a:moveTo>
                  <a:pt x="5943600" y="0"/>
                </a:moveTo>
                <a:lnTo>
                  <a:pt x="0" y="0"/>
                </a:lnTo>
                <a:lnTo>
                  <a:pt x="0" y="19050"/>
                </a:lnTo>
                <a:lnTo>
                  <a:pt x="5943600" y="19050"/>
                </a:lnTo>
                <a:lnTo>
                  <a:pt x="5943600" y="0"/>
                </a:lnTo>
                <a:close/>
              </a:path>
            </a:pathLst>
          </a:custGeom>
          <a:solidFill>
            <a:srgbClr val="43885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4886325" y="3686175"/>
            <a:ext cx="5943600" cy="19050"/>
          </a:xfrm>
          <a:custGeom>
            <a:avLst/>
            <a:gdLst/>
            <a:ahLst/>
            <a:cxnLst/>
            <a:rect l="l" t="t" r="r" b="b"/>
            <a:pathLst>
              <a:path w="5943600" h="19050">
                <a:moveTo>
                  <a:pt x="5943600" y="0"/>
                </a:moveTo>
                <a:lnTo>
                  <a:pt x="0" y="0"/>
                </a:lnTo>
                <a:lnTo>
                  <a:pt x="0" y="19050"/>
                </a:lnTo>
                <a:lnTo>
                  <a:pt x="5943600" y="19050"/>
                </a:lnTo>
                <a:lnTo>
                  <a:pt x="5943600" y="0"/>
                </a:lnTo>
                <a:close/>
              </a:path>
            </a:pathLst>
          </a:custGeom>
          <a:solidFill>
            <a:srgbClr val="43885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4886325" y="5305425"/>
            <a:ext cx="5943600" cy="19050"/>
          </a:xfrm>
          <a:custGeom>
            <a:avLst/>
            <a:gdLst/>
            <a:ahLst/>
            <a:cxnLst/>
            <a:rect l="l" t="t" r="r" b="b"/>
            <a:pathLst>
              <a:path w="5943600" h="19050">
                <a:moveTo>
                  <a:pt x="5943600" y="0"/>
                </a:moveTo>
                <a:lnTo>
                  <a:pt x="0" y="0"/>
                </a:lnTo>
                <a:lnTo>
                  <a:pt x="0" y="19050"/>
                </a:lnTo>
                <a:lnTo>
                  <a:pt x="5943600" y="19050"/>
                </a:lnTo>
                <a:lnTo>
                  <a:pt x="5943600" y="0"/>
                </a:lnTo>
                <a:close/>
              </a:path>
            </a:pathLst>
          </a:custGeom>
          <a:solidFill>
            <a:srgbClr val="43885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/>
          <p:nvPr/>
        </p:nvSpPr>
        <p:spPr>
          <a:xfrm>
            <a:off x="4886325" y="6915150"/>
            <a:ext cx="5943600" cy="19050"/>
          </a:xfrm>
          <a:custGeom>
            <a:avLst/>
            <a:gdLst/>
            <a:ahLst/>
            <a:cxnLst/>
            <a:rect l="l" t="t" r="r" b="b"/>
            <a:pathLst>
              <a:path w="5943600" h="19050">
                <a:moveTo>
                  <a:pt x="5943600" y="0"/>
                </a:moveTo>
                <a:lnTo>
                  <a:pt x="0" y="0"/>
                </a:lnTo>
                <a:lnTo>
                  <a:pt x="0" y="19050"/>
                </a:lnTo>
                <a:lnTo>
                  <a:pt x="5943600" y="19050"/>
                </a:lnTo>
                <a:lnTo>
                  <a:pt x="5943600" y="0"/>
                </a:lnTo>
                <a:close/>
              </a:path>
            </a:pathLst>
          </a:custGeom>
          <a:solidFill>
            <a:srgbClr val="43885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4857102" y="1778000"/>
            <a:ext cx="5806440" cy="61366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>
              <a:lnSpc>
                <a:spcPct val="100000"/>
              </a:lnSpc>
              <a:spcBef>
                <a:spcPts val="100"/>
              </a:spcBef>
            </a:pPr>
            <a:r>
              <a:rPr dirty="0" sz="1350" spc="-25">
                <a:solidFill>
                  <a:srgbClr val="405348"/>
                </a:solidFill>
                <a:latin typeface="Tahoma"/>
                <a:cs typeface="Tahoma"/>
              </a:rPr>
              <a:t>01</a:t>
            </a:r>
            <a:endParaRPr sz="1350">
              <a:latin typeface="Tahoma"/>
              <a:cs typeface="Tahoma"/>
            </a:endParaRPr>
          </a:p>
          <a:p>
            <a:pPr marL="29209">
              <a:lnSpc>
                <a:spcPct val="100000"/>
              </a:lnSpc>
              <a:spcBef>
                <a:spcPts val="1605"/>
              </a:spcBef>
            </a:pPr>
            <a:r>
              <a:rPr dirty="0" sz="1650" spc="320" b="1">
                <a:solidFill>
                  <a:srgbClr val="405348"/>
                </a:solidFill>
                <a:latin typeface="Cambria"/>
                <a:cs typeface="Cambria"/>
              </a:rPr>
              <a:t>K"on</a:t>
            </a:r>
            <a:r>
              <a:rPr dirty="0" sz="1650" spc="-10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240" b="1">
                <a:solidFill>
                  <a:srgbClr val="405348"/>
                </a:solidFill>
                <a:latin typeface="Cambria"/>
                <a:cs typeface="Cambria"/>
              </a:rPr>
              <a:t>?o”r</a:t>
            </a:r>
            <a:r>
              <a:rPr dirty="0" sz="1650" spc="-5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10" b="1">
                <a:solidFill>
                  <a:srgbClr val="405348"/>
                </a:solidFill>
                <a:latin typeface="Cambria"/>
                <a:cs typeface="Cambria"/>
              </a:rPr>
              <a:t>Ƭskicls</a:t>
            </a:r>
            <a:endParaRPr sz="1650">
              <a:latin typeface="Cambria"/>
              <a:cs typeface="Cambria"/>
            </a:endParaRPr>
          </a:p>
          <a:p>
            <a:pPr marL="29209" marR="5080">
              <a:lnSpc>
                <a:spcPct val="129600"/>
              </a:lnSpc>
              <a:spcBef>
                <a:spcPts val="540"/>
              </a:spcBef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Check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your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car's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manual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or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measure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existing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wipers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30">
                <a:solidFill>
                  <a:srgbClr val="405348"/>
                </a:solidFill>
                <a:latin typeface="Microsoft Sans Serif"/>
                <a:cs typeface="Microsoft Sans Serif"/>
              </a:rPr>
              <a:t>to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0">
                <a:solidFill>
                  <a:srgbClr val="405348"/>
                </a:solidFill>
                <a:latin typeface="Microsoft Sans Serif"/>
                <a:cs typeface="Microsoft Sans Serif"/>
              </a:rPr>
              <a:t>find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5">
                <a:solidFill>
                  <a:srgbClr val="405348"/>
                </a:solidFill>
                <a:latin typeface="Microsoft Sans Serif"/>
                <a:cs typeface="Microsoft Sans Serif"/>
              </a:rPr>
              <a:t>the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45">
                <a:solidFill>
                  <a:srgbClr val="405348"/>
                </a:solidFill>
                <a:latin typeface="Microsoft Sans Serif"/>
                <a:cs typeface="Microsoft Sans Serif"/>
              </a:rPr>
              <a:t>correct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size</a:t>
            </a:r>
            <a:r>
              <a:rPr dirty="0" sz="1350" spc="-2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5">
                <a:solidFill>
                  <a:srgbClr val="405348"/>
                </a:solidFill>
                <a:latin typeface="Microsoft Sans Serif"/>
                <a:cs typeface="Microsoft Sans Serif"/>
              </a:rPr>
              <a:t>for</a:t>
            </a:r>
            <a:r>
              <a:rPr dirty="0" sz="1350" spc="-2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your</a:t>
            </a:r>
            <a:r>
              <a:rPr dirty="0" sz="1350" spc="-2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windscreen.</a:t>
            </a:r>
            <a:endParaRPr sz="13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sz="13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350" spc="40">
                <a:solidFill>
                  <a:srgbClr val="405348"/>
                </a:solidFill>
                <a:latin typeface="Tahoma"/>
                <a:cs typeface="Tahoma"/>
              </a:rPr>
              <a:t>02</a:t>
            </a:r>
            <a:endParaRPr sz="1350">
              <a:latin typeface="Tahoma"/>
              <a:cs typeface="Tahoma"/>
            </a:endParaRPr>
          </a:p>
          <a:p>
            <a:pPr marL="29209">
              <a:lnSpc>
                <a:spcPct val="100000"/>
              </a:lnSpc>
              <a:spcBef>
                <a:spcPts val="1605"/>
              </a:spcBef>
            </a:pPr>
            <a:r>
              <a:rPr dirty="0" sz="1650" spc="160" b="1">
                <a:solidFill>
                  <a:srgbClr val="405348"/>
                </a:solidFill>
                <a:latin typeface="Cambria"/>
                <a:cs typeface="Cambria"/>
              </a:rPr>
              <a:t>Co"sidsr</a:t>
            </a:r>
            <a:r>
              <a:rPr dirty="0" sz="1650" spc="-10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90" b="1">
                <a:solidFill>
                  <a:srgbClr val="405348"/>
                </a:solidFill>
                <a:latin typeface="Cambria"/>
                <a:cs typeface="Cambria"/>
              </a:rPr>
              <a:t>Psn"ksr</a:t>
            </a:r>
            <a:r>
              <a:rPr dirty="0" sz="1650" spc="-5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50" b="1">
                <a:solidFill>
                  <a:srgbClr val="405348"/>
                </a:solidFill>
                <a:latin typeface="Cambria"/>
                <a:cs typeface="Cambria"/>
              </a:rPr>
              <a:t>Co"di"io"s</a:t>
            </a:r>
            <a:endParaRPr sz="1650">
              <a:latin typeface="Cambria"/>
              <a:cs typeface="Cambria"/>
            </a:endParaRPr>
          </a:p>
          <a:p>
            <a:pPr marL="29209" marR="786765">
              <a:lnSpc>
                <a:spcPct val="134300"/>
              </a:lnSpc>
              <a:spcBef>
                <a:spcPts val="465"/>
              </a:spcBef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Choose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wipers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designed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5">
                <a:solidFill>
                  <a:srgbClr val="405348"/>
                </a:solidFill>
                <a:latin typeface="Microsoft Sans Serif"/>
                <a:cs typeface="Microsoft Sans Serif"/>
              </a:rPr>
              <a:t>for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your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climate.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Durable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rubber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and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aerodynamic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frames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work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best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5">
                <a:solidFill>
                  <a:srgbClr val="405348"/>
                </a:solidFill>
                <a:latin typeface="Microsoft Sans Serif"/>
                <a:cs typeface="Microsoft Sans Serif"/>
              </a:rPr>
              <a:t>for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heavy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rain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and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dust.</a:t>
            </a:r>
            <a:endParaRPr sz="13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sz="1350">
              <a:latin typeface="Microsoft Sans Serif"/>
              <a:cs typeface="Microsoft Sans Serif"/>
            </a:endParaRPr>
          </a:p>
          <a:p>
            <a:pPr marL="17145">
              <a:lnSpc>
                <a:spcPct val="100000"/>
              </a:lnSpc>
            </a:pPr>
            <a:r>
              <a:rPr dirty="0" sz="1350" spc="-25">
                <a:solidFill>
                  <a:srgbClr val="405348"/>
                </a:solidFill>
                <a:latin typeface="Tahoma"/>
                <a:cs typeface="Tahoma"/>
              </a:rPr>
              <a:t>03</a:t>
            </a:r>
            <a:endParaRPr sz="1350">
              <a:latin typeface="Tahoma"/>
              <a:cs typeface="Tahoma"/>
            </a:endParaRPr>
          </a:p>
          <a:p>
            <a:pPr marL="29209">
              <a:lnSpc>
                <a:spcPct val="100000"/>
              </a:lnSpc>
              <a:spcBef>
                <a:spcPts val="1605"/>
              </a:spcBef>
            </a:pPr>
            <a:r>
              <a:rPr dirty="0" sz="1650" spc="220" b="1">
                <a:solidFill>
                  <a:srgbClr val="405348"/>
                </a:solidFill>
                <a:latin typeface="Cambria"/>
                <a:cs typeface="Cambria"/>
              </a:rPr>
              <a:t>look</a:t>
            </a:r>
            <a:r>
              <a:rPr dirty="0" sz="1650" spc="-25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b="1">
                <a:solidFill>
                  <a:srgbClr val="405348"/>
                </a:solidFill>
                <a:latin typeface="Cambria"/>
                <a:cs typeface="Cambria"/>
              </a:rPr>
              <a:t>Cor</a:t>
            </a:r>
            <a:r>
              <a:rPr dirty="0" sz="1650" spc="-20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-30" b="1">
                <a:solidFill>
                  <a:srgbClr val="405348"/>
                </a:solidFill>
                <a:latin typeface="Cambria"/>
                <a:cs typeface="Cambria"/>
              </a:rPr>
              <a:t>❹”nli"D</a:t>
            </a:r>
            <a:r>
              <a:rPr dirty="0" sz="1650" spc="-25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10" b="1">
                <a:solidFill>
                  <a:srgbClr val="405348"/>
                </a:solidFill>
                <a:latin typeface="Cambria"/>
                <a:cs typeface="Cambria"/>
              </a:rPr>
              <a:t>Xn"srinls</a:t>
            </a:r>
            <a:endParaRPr sz="1650">
              <a:latin typeface="Cambria"/>
              <a:cs typeface="Cambria"/>
            </a:endParaRPr>
          </a:p>
          <a:p>
            <a:pPr marL="29209" marR="240029">
              <a:lnSpc>
                <a:spcPct val="134300"/>
              </a:lnSpc>
              <a:spcBef>
                <a:spcPts val="465"/>
              </a:spcBef>
            </a:pP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Invest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in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wipers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made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with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natural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rubber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or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silicone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5">
                <a:solidFill>
                  <a:srgbClr val="405348"/>
                </a:solidFill>
                <a:latin typeface="Microsoft Sans Serif"/>
                <a:cs typeface="Microsoft Sans Serif"/>
              </a:rPr>
              <a:t>for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5">
                <a:solidFill>
                  <a:srgbClr val="405348"/>
                </a:solidFill>
                <a:latin typeface="Microsoft Sans Serif"/>
                <a:cs typeface="Microsoft Sans Serif"/>
              </a:rPr>
              <a:t>streak-</a:t>
            </a:r>
            <a:r>
              <a:rPr dirty="0" sz="1350" spc="-20">
                <a:solidFill>
                  <a:srgbClr val="405348"/>
                </a:solidFill>
                <a:latin typeface="Microsoft Sans Serif"/>
                <a:cs typeface="Microsoft Sans Serif"/>
              </a:rPr>
              <a:t>free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cleaning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and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extended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45">
                <a:solidFill>
                  <a:srgbClr val="405348"/>
                </a:solidFill>
                <a:latin typeface="Microsoft Sans Serif"/>
                <a:cs typeface="Microsoft Sans Serif"/>
              </a:rPr>
              <a:t>durability.</a:t>
            </a:r>
            <a:endParaRPr sz="13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205"/>
              </a:spcBef>
            </a:pPr>
            <a:endParaRPr sz="1350">
              <a:latin typeface="Microsoft Sans Serif"/>
              <a:cs typeface="Microsoft Sans Serif"/>
            </a:endParaRPr>
          </a:p>
          <a:p>
            <a:pPr marL="13335">
              <a:lnSpc>
                <a:spcPct val="100000"/>
              </a:lnSpc>
            </a:pPr>
            <a:r>
              <a:rPr dirty="0" sz="1350" spc="30">
                <a:solidFill>
                  <a:srgbClr val="405348"/>
                </a:solidFill>
                <a:latin typeface="Tahoma"/>
                <a:cs typeface="Tahoma"/>
              </a:rPr>
              <a:t>04</a:t>
            </a:r>
            <a:endParaRPr sz="1350">
              <a:latin typeface="Tahoma"/>
              <a:cs typeface="Tahoma"/>
            </a:endParaRPr>
          </a:p>
          <a:p>
            <a:pPr marL="29209">
              <a:lnSpc>
                <a:spcPct val="100000"/>
              </a:lnSpc>
              <a:spcBef>
                <a:spcPts val="1530"/>
              </a:spcBef>
            </a:pPr>
            <a:r>
              <a:rPr dirty="0" sz="1650" spc="165" b="1">
                <a:solidFill>
                  <a:srgbClr val="405348"/>
                </a:solidFill>
                <a:latin typeface="Cambria"/>
                <a:cs typeface="Cambria"/>
              </a:rPr>
              <a:t>Cksck</a:t>
            </a:r>
            <a:r>
              <a:rPr dirty="0" sz="1650" spc="10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14" b="1">
                <a:solidFill>
                  <a:srgbClr val="405348"/>
                </a:solidFill>
                <a:latin typeface="Cambria"/>
                <a:cs typeface="Cambria"/>
              </a:rPr>
              <a:t>I"s"nlln"io"</a:t>
            </a:r>
            <a:r>
              <a:rPr dirty="0" sz="1650" spc="10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65" b="1">
                <a:solidFill>
                  <a:srgbClr val="405348"/>
                </a:solidFill>
                <a:latin typeface="Cambria"/>
                <a:cs typeface="Cambria"/>
              </a:rPr>
              <a:t>)nss</a:t>
            </a:r>
            <a:endParaRPr sz="1650">
              <a:latin typeface="Cambria"/>
              <a:cs typeface="Cambria"/>
            </a:endParaRPr>
          </a:p>
          <a:p>
            <a:pPr marL="29209" marR="155575">
              <a:lnSpc>
                <a:spcPct val="134300"/>
              </a:lnSpc>
              <a:spcBef>
                <a:spcPts val="464"/>
              </a:spcBef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Ensure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wipers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are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compatible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with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your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vehicle's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arms.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0">
                <a:solidFill>
                  <a:srgbClr val="405348"/>
                </a:solidFill>
                <a:latin typeface="Microsoft Sans Serif"/>
                <a:cs typeface="Microsoft Sans Serif"/>
              </a:rPr>
              <a:t>Most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modern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wipers</a:t>
            </a:r>
            <a:r>
              <a:rPr dirty="0" sz="1350" spc="11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offer</a:t>
            </a:r>
            <a:r>
              <a:rPr dirty="0" sz="1350" spc="114">
                <a:solidFill>
                  <a:srgbClr val="405348"/>
                </a:solidFill>
                <a:latin typeface="Microsoft Sans Serif"/>
                <a:cs typeface="Microsoft Sans Serif"/>
              </a:rPr>
              <a:t> tool-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free</a:t>
            </a:r>
            <a:r>
              <a:rPr dirty="0" sz="1350" spc="11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installation.</a:t>
            </a:r>
            <a:endParaRPr sz="1350">
              <a:latin typeface="Microsoft Sans Serif"/>
              <a:cs typeface="Microsoft Sans Serif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44125" y="8286750"/>
            <a:ext cx="685800" cy="685800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8213928" y="9186412"/>
            <a:ext cx="2628900" cy="2190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10"/>
              </a:lnSpc>
            </a:pPr>
            <a:r>
              <a:rPr dirty="0" u="sng" sz="1350" spc="45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  <a:hlinkClick r:id="rId4"/>
              </a:rPr>
              <a:t>carwindscreenwipers.com.au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1430000" cy="7810500"/>
          </a:xfrm>
          <a:custGeom>
            <a:avLst/>
            <a:gdLst/>
            <a:ahLst/>
            <a:cxnLst/>
            <a:rect l="l" t="t" r="r" b="b"/>
            <a:pathLst>
              <a:path w="11430000" h="7810500">
                <a:moveTo>
                  <a:pt x="11430000" y="0"/>
                </a:moveTo>
                <a:lnTo>
                  <a:pt x="0" y="0"/>
                </a:lnTo>
                <a:lnTo>
                  <a:pt x="0" y="7810500"/>
                </a:lnTo>
                <a:lnTo>
                  <a:pt x="11430000" y="7810500"/>
                </a:lnTo>
                <a:lnTo>
                  <a:pt x="11430000" y="0"/>
                </a:lnTo>
                <a:close/>
              </a:path>
            </a:pathLst>
          </a:custGeom>
          <a:solidFill>
            <a:srgbClr val="F9FFF9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253"/>
            <a:ext cx="11430000" cy="214376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87375" y="2597150"/>
            <a:ext cx="5848350" cy="53975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210"/>
              <a:t>Rsnl</a:t>
            </a:r>
            <a:r>
              <a:rPr dirty="0" spc="-20"/>
              <a:t> </a:t>
            </a:r>
            <a:r>
              <a:rPr dirty="0" spc="229"/>
              <a:t>Drivsrs,</a:t>
            </a:r>
            <a:r>
              <a:rPr dirty="0" spc="-20"/>
              <a:t> </a:t>
            </a:r>
            <a:r>
              <a:rPr dirty="0" spc="215"/>
              <a:t>Rsnl</a:t>
            </a:r>
            <a:r>
              <a:rPr dirty="0" spc="-20"/>
              <a:t> </a:t>
            </a:r>
            <a:r>
              <a:rPr dirty="0" spc="345"/>
              <a:t>Rsvisns</a:t>
            </a:r>
          </a:p>
        </p:txBody>
      </p:sp>
      <p:grpSp>
        <p:nvGrpSpPr>
          <p:cNvPr id="5" name="object 5" descr=""/>
          <p:cNvGrpSpPr/>
          <p:nvPr/>
        </p:nvGrpSpPr>
        <p:grpSpPr>
          <a:xfrm>
            <a:off x="509016" y="3346703"/>
            <a:ext cx="3469004" cy="2707005"/>
            <a:chOff x="509016" y="3346703"/>
            <a:chExt cx="3469004" cy="2707005"/>
          </a:xfrm>
        </p:grpSpPr>
        <p:sp>
          <p:nvSpPr>
            <p:cNvPr id="6" name="object 6" descr=""/>
            <p:cNvSpPr/>
            <p:nvPr/>
          </p:nvSpPr>
          <p:spPr>
            <a:xfrm>
              <a:off x="609600" y="3419474"/>
              <a:ext cx="3276600" cy="2562225"/>
            </a:xfrm>
            <a:custGeom>
              <a:avLst/>
              <a:gdLst/>
              <a:ahLst/>
              <a:cxnLst/>
              <a:rect l="l" t="t" r="r" b="b"/>
              <a:pathLst>
                <a:path w="3276600" h="2562225">
                  <a:moveTo>
                    <a:pt x="3165360" y="0"/>
                  </a:moveTo>
                  <a:lnTo>
                    <a:pt x="111239" y="0"/>
                  </a:lnTo>
                  <a:lnTo>
                    <a:pt x="103504" y="762"/>
                  </a:lnTo>
                  <a:lnTo>
                    <a:pt x="66281" y="12052"/>
                  </a:lnTo>
                  <a:lnTo>
                    <a:pt x="29349" y="40398"/>
                  </a:lnTo>
                  <a:lnTo>
                    <a:pt x="6070" y="80721"/>
                  </a:lnTo>
                  <a:lnTo>
                    <a:pt x="0" y="111239"/>
                  </a:lnTo>
                  <a:lnTo>
                    <a:pt x="0" y="2443162"/>
                  </a:lnTo>
                  <a:lnTo>
                    <a:pt x="0" y="2450973"/>
                  </a:lnTo>
                  <a:lnTo>
                    <a:pt x="12052" y="2495943"/>
                  </a:lnTo>
                  <a:lnTo>
                    <a:pt x="40398" y="2532875"/>
                  </a:lnTo>
                  <a:lnTo>
                    <a:pt x="80721" y="2556154"/>
                  </a:lnTo>
                  <a:lnTo>
                    <a:pt x="111239" y="2562225"/>
                  </a:lnTo>
                  <a:lnTo>
                    <a:pt x="3165360" y="2562225"/>
                  </a:lnTo>
                  <a:lnTo>
                    <a:pt x="3210318" y="2550160"/>
                  </a:lnTo>
                  <a:lnTo>
                    <a:pt x="3247250" y="2521826"/>
                  </a:lnTo>
                  <a:lnTo>
                    <a:pt x="3270529" y="2481503"/>
                  </a:lnTo>
                  <a:lnTo>
                    <a:pt x="3276600" y="2450973"/>
                  </a:lnTo>
                  <a:lnTo>
                    <a:pt x="3276600" y="111239"/>
                  </a:lnTo>
                  <a:lnTo>
                    <a:pt x="3264547" y="66268"/>
                  </a:lnTo>
                  <a:lnTo>
                    <a:pt x="3236201" y="29349"/>
                  </a:lnTo>
                  <a:lnTo>
                    <a:pt x="3195878" y="6070"/>
                  </a:lnTo>
                  <a:lnTo>
                    <a:pt x="3173095" y="762"/>
                  </a:lnTo>
                  <a:lnTo>
                    <a:pt x="3165360" y="0"/>
                  </a:lnTo>
                  <a:close/>
                </a:path>
              </a:pathLst>
            </a:custGeom>
            <a:solidFill>
              <a:srgbClr val="F9FFF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609600" y="3419474"/>
              <a:ext cx="3276600" cy="2562225"/>
            </a:xfrm>
            <a:custGeom>
              <a:avLst/>
              <a:gdLst/>
              <a:ahLst/>
              <a:cxnLst/>
              <a:rect l="l" t="t" r="r" b="b"/>
              <a:pathLst>
                <a:path w="3276600" h="2562225">
                  <a:moveTo>
                    <a:pt x="0" y="2443162"/>
                  </a:moveTo>
                  <a:lnTo>
                    <a:pt x="0" y="119062"/>
                  </a:lnTo>
                  <a:lnTo>
                    <a:pt x="0" y="111239"/>
                  </a:lnTo>
                  <a:lnTo>
                    <a:pt x="762" y="103504"/>
                  </a:lnTo>
                  <a:lnTo>
                    <a:pt x="2285" y="95834"/>
                  </a:lnTo>
                  <a:lnTo>
                    <a:pt x="3809" y="88163"/>
                  </a:lnTo>
                  <a:lnTo>
                    <a:pt x="6070" y="80721"/>
                  </a:lnTo>
                  <a:lnTo>
                    <a:pt x="9067" y="73494"/>
                  </a:lnTo>
                  <a:lnTo>
                    <a:pt x="12052" y="66268"/>
                  </a:lnTo>
                  <a:lnTo>
                    <a:pt x="15722" y="59410"/>
                  </a:lnTo>
                  <a:lnTo>
                    <a:pt x="20065" y="52908"/>
                  </a:lnTo>
                  <a:lnTo>
                    <a:pt x="24409" y="46418"/>
                  </a:lnTo>
                  <a:lnTo>
                    <a:pt x="29349" y="40398"/>
                  </a:lnTo>
                  <a:lnTo>
                    <a:pt x="34874" y="34874"/>
                  </a:lnTo>
                  <a:lnTo>
                    <a:pt x="40398" y="29349"/>
                  </a:lnTo>
                  <a:lnTo>
                    <a:pt x="73507" y="9055"/>
                  </a:lnTo>
                  <a:lnTo>
                    <a:pt x="95834" y="2286"/>
                  </a:lnTo>
                  <a:lnTo>
                    <a:pt x="103504" y="762"/>
                  </a:lnTo>
                  <a:lnTo>
                    <a:pt x="111239" y="0"/>
                  </a:lnTo>
                  <a:lnTo>
                    <a:pt x="119062" y="0"/>
                  </a:lnTo>
                  <a:lnTo>
                    <a:pt x="3157537" y="0"/>
                  </a:lnTo>
                  <a:lnTo>
                    <a:pt x="3165360" y="0"/>
                  </a:lnTo>
                  <a:lnTo>
                    <a:pt x="3173095" y="762"/>
                  </a:lnTo>
                  <a:lnTo>
                    <a:pt x="3180765" y="2286"/>
                  </a:lnTo>
                  <a:lnTo>
                    <a:pt x="3188436" y="3810"/>
                  </a:lnTo>
                  <a:lnTo>
                    <a:pt x="3223691" y="20065"/>
                  </a:lnTo>
                  <a:lnTo>
                    <a:pt x="3241725" y="34874"/>
                  </a:lnTo>
                  <a:lnTo>
                    <a:pt x="3247250" y="40398"/>
                  </a:lnTo>
                  <a:lnTo>
                    <a:pt x="3267532" y="73494"/>
                  </a:lnTo>
                  <a:lnTo>
                    <a:pt x="3270529" y="80721"/>
                  </a:lnTo>
                  <a:lnTo>
                    <a:pt x="3272790" y="88163"/>
                  </a:lnTo>
                  <a:lnTo>
                    <a:pt x="3274314" y="95834"/>
                  </a:lnTo>
                  <a:lnTo>
                    <a:pt x="3275838" y="103504"/>
                  </a:lnTo>
                  <a:lnTo>
                    <a:pt x="3276600" y="111239"/>
                  </a:lnTo>
                  <a:lnTo>
                    <a:pt x="3276600" y="119062"/>
                  </a:lnTo>
                  <a:lnTo>
                    <a:pt x="3276600" y="2443162"/>
                  </a:lnTo>
                  <a:lnTo>
                    <a:pt x="3276600" y="2450973"/>
                  </a:lnTo>
                  <a:lnTo>
                    <a:pt x="3275838" y="2458720"/>
                  </a:lnTo>
                  <a:lnTo>
                    <a:pt x="3274314" y="2466390"/>
                  </a:lnTo>
                  <a:lnTo>
                    <a:pt x="3272790" y="2474048"/>
                  </a:lnTo>
                  <a:lnTo>
                    <a:pt x="3270529" y="2481503"/>
                  </a:lnTo>
                  <a:lnTo>
                    <a:pt x="3267532" y="2488730"/>
                  </a:lnTo>
                  <a:lnTo>
                    <a:pt x="3264547" y="2495943"/>
                  </a:lnTo>
                  <a:lnTo>
                    <a:pt x="3260877" y="2502814"/>
                  </a:lnTo>
                  <a:lnTo>
                    <a:pt x="3256534" y="2509304"/>
                  </a:lnTo>
                  <a:lnTo>
                    <a:pt x="3252190" y="2515806"/>
                  </a:lnTo>
                  <a:lnTo>
                    <a:pt x="3247250" y="2521826"/>
                  </a:lnTo>
                  <a:lnTo>
                    <a:pt x="3241725" y="2527350"/>
                  </a:lnTo>
                  <a:lnTo>
                    <a:pt x="3236201" y="2532875"/>
                  </a:lnTo>
                  <a:lnTo>
                    <a:pt x="3203105" y="2553157"/>
                  </a:lnTo>
                  <a:lnTo>
                    <a:pt x="3180765" y="2559939"/>
                  </a:lnTo>
                  <a:lnTo>
                    <a:pt x="3173095" y="2561463"/>
                  </a:lnTo>
                  <a:lnTo>
                    <a:pt x="3165360" y="2562225"/>
                  </a:lnTo>
                  <a:lnTo>
                    <a:pt x="3157537" y="2562225"/>
                  </a:lnTo>
                  <a:lnTo>
                    <a:pt x="119062" y="2562225"/>
                  </a:lnTo>
                  <a:lnTo>
                    <a:pt x="111239" y="2562225"/>
                  </a:lnTo>
                  <a:lnTo>
                    <a:pt x="103504" y="2561463"/>
                  </a:lnTo>
                  <a:lnTo>
                    <a:pt x="95834" y="2559939"/>
                  </a:lnTo>
                  <a:lnTo>
                    <a:pt x="88163" y="2558415"/>
                  </a:lnTo>
                  <a:lnTo>
                    <a:pt x="80721" y="2556154"/>
                  </a:lnTo>
                  <a:lnTo>
                    <a:pt x="73507" y="2553157"/>
                  </a:lnTo>
                  <a:lnTo>
                    <a:pt x="66281" y="2550160"/>
                  </a:lnTo>
                  <a:lnTo>
                    <a:pt x="34874" y="2527350"/>
                  </a:lnTo>
                  <a:lnTo>
                    <a:pt x="29349" y="2521826"/>
                  </a:lnTo>
                  <a:lnTo>
                    <a:pt x="24409" y="2515806"/>
                  </a:lnTo>
                  <a:lnTo>
                    <a:pt x="20065" y="2509304"/>
                  </a:lnTo>
                  <a:lnTo>
                    <a:pt x="15722" y="2502814"/>
                  </a:lnTo>
                  <a:lnTo>
                    <a:pt x="12052" y="2495943"/>
                  </a:lnTo>
                  <a:lnTo>
                    <a:pt x="9067" y="2488730"/>
                  </a:lnTo>
                  <a:lnTo>
                    <a:pt x="6070" y="2481503"/>
                  </a:lnTo>
                  <a:lnTo>
                    <a:pt x="3809" y="2474048"/>
                  </a:lnTo>
                  <a:lnTo>
                    <a:pt x="2285" y="2466390"/>
                  </a:lnTo>
                  <a:lnTo>
                    <a:pt x="762" y="2458720"/>
                  </a:lnTo>
                  <a:lnTo>
                    <a:pt x="0" y="2450973"/>
                  </a:lnTo>
                  <a:lnTo>
                    <a:pt x="0" y="2443162"/>
                  </a:lnTo>
                  <a:close/>
                </a:path>
              </a:pathLst>
            </a:custGeom>
            <a:ln w="19050">
              <a:solidFill>
                <a:srgbClr val="CED9CE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09016" y="3346703"/>
              <a:ext cx="256031" cy="201167"/>
            </a:xfrm>
            <a:prstGeom prst="rect">
              <a:avLst/>
            </a:prstGeom>
          </p:spPr>
        </p:pic>
        <p:pic>
          <p:nvPicPr>
            <p:cNvPr id="9" name="object 9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27704" y="5852159"/>
              <a:ext cx="249936" cy="201168"/>
            </a:xfrm>
            <a:prstGeom prst="rect">
              <a:avLst/>
            </a:prstGeom>
          </p:spPr>
        </p:pic>
      </p:grpSp>
      <p:sp>
        <p:nvSpPr>
          <p:cNvPr id="10" name="object 10" descr=""/>
          <p:cNvSpPr txBox="1"/>
          <p:nvPr/>
        </p:nvSpPr>
        <p:spPr>
          <a:xfrm>
            <a:off x="863600" y="3613570"/>
            <a:ext cx="2673350" cy="139700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 marR="5080">
              <a:lnSpc>
                <a:spcPct val="128299"/>
              </a:lnSpc>
              <a:spcBef>
                <a:spcPts val="120"/>
              </a:spcBef>
            </a:pPr>
            <a:r>
              <a:rPr dirty="0" sz="1400" spc="10" i="1">
                <a:solidFill>
                  <a:srgbClr val="405348"/>
                </a:solidFill>
                <a:latin typeface="Arial"/>
                <a:cs typeface="Arial"/>
              </a:rPr>
              <a:t>"After</a:t>
            </a:r>
            <a:r>
              <a:rPr dirty="0" sz="1400" spc="10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10" i="1">
                <a:solidFill>
                  <a:srgbClr val="405348"/>
                </a:solidFill>
                <a:latin typeface="Arial"/>
                <a:cs typeface="Arial"/>
              </a:rPr>
              <a:t>switching</a:t>
            </a:r>
            <a:r>
              <a:rPr dirty="0" sz="1400" spc="10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110" i="1">
                <a:solidFill>
                  <a:srgbClr val="405348"/>
                </a:solidFill>
                <a:latin typeface="Arial"/>
                <a:cs typeface="Arial"/>
              </a:rPr>
              <a:t>to</a:t>
            </a:r>
            <a:r>
              <a:rPr dirty="0" sz="1400" spc="10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10" i="1">
                <a:solidFill>
                  <a:srgbClr val="405348"/>
                </a:solidFill>
                <a:latin typeface="Arial"/>
                <a:cs typeface="Arial"/>
              </a:rPr>
              <a:t>these</a:t>
            </a:r>
            <a:r>
              <a:rPr dirty="0" sz="1400" spc="10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-10" i="1">
                <a:solidFill>
                  <a:srgbClr val="405348"/>
                </a:solidFill>
                <a:latin typeface="Arial"/>
                <a:cs typeface="Arial"/>
              </a:rPr>
              <a:t>wipers, </a:t>
            </a:r>
            <a:r>
              <a:rPr dirty="0" sz="1400" spc="120" i="1">
                <a:solidFill>
                  <a:srgbClr val="405348"/>
                </a:solidFill>
                <a:latin typeface="Arial"/>
                <a:cs typeface="Arial"/>
              </a:rPr>
              <a:t>I</a:t>
            </a:r>
            <a:r>
              <a:rPr dirty="0" sz="1400" spc="-5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50" i="1">
                <a:solidFill>
                  <a:srgbClr val="405348"/>
                </a:solidFill>
                <a:latin typeface="Arial"/>
                <a:cs typeface="Arial"/>
              </a:rPr>
              <a:t>noticed</a:t>
            </a:r>
            <a:r>
              <a:rPr dirty="0" sz="1400" spc="-4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a</a:t>
            </a:r>
            <a:r>
              <a:rPr dirty="0" sz="1400" spc="-4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real</a:t>
            </a:r>
            <a:r>
              <a:rPr dirty="0" sz="1400" spc="-4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50" i="1">
                <a:solidFill>
                  <a:srgbClr val="405348"/>
                </a:solidFill>
                <a:latin typeface="Arial"/>
                <a:cs typeface="Arial"/>
              </a:rPr>
              <a:t>improvement</a:t>
            </a:r>
            <a:r>
              <a:rPr dirty="0" sz="1400" spc="-4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-25" i="1">
                <a:solidFill>
                  <a:srgbClr val="405348"/>
                </a:solidFill>
                <a:latin typeface="Arial"/>
                <a:cs typeface="Arial"/>
              </a:rPr>
              <a:t>in </a:t>
            </a:r>
            <a:r>
              <a:rPr dirty="0" sz="1400" spc="10" i="1">
                <a:solidFill>
                  <a:srgbClr val="405348"/>
                </a:solidFill>
                <a:latin typeface="Arial"/>
                <a:cs typeface="Arial"/>
              </a:rPr>
              <a:t>visibility.</a:t>
            </a:r>
            <a:r>
              <a:rPr dirty="0" sz="1400" spc="7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10" i="1">
                <a:solidFill>
                  <a:srgbClr val="405348"/>
                </a:solidFill>
                <a:latin typeface="Arial"/>
                <a:cs typeface="Arial"/>
              </a:rPr>
              <a:t>They</a:t>
            </a:r>
            <a:r>
              <a:rPr dirty="0" sz="1400" spc="7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10" i="1">
                <a:solidFill>
                  <a:srgbClr val="405348"/>
                </a:solidFill>
                <a:latin typeface="Arial"/>
                <a:cs typeface="Arial"/>
              </a:rPr>
              <a:t>handle</a:t>
            </a:r>
            <a:r>
              <a:rPr dirty="0" sz="1400" spc="7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-25" i="1">
                <a:solidFill>
                  <a:srgbClr val="405348"/>
                </a:solidFill>
                <a:latin typeface="Arial"/>
                <a:cs typeface="Arial"/>
              </a:rPr>
              <a:t>all </a:t>
            </a:r>
            <a:r>
              <a:rPr dirty="0" sz="1400" spc="10" i="1">
                <a:solidFill>
                  <a:srgbClr val="405348"/>
                </a:solidFill>
                <a:latin typeface="Arial"/>
                <a:cs typeface="Arial"/>
              </a:rPr>
              <a:t>conditions</a:t>
            </a:r>
            <a:r>
              <a:rPr dirty="0" sz="1400" spc="6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10" i="1">
                <a:solidFill>
                  <a:srgbClr val="405348"/>
                </a:solidFill>
                <a:latin typeface="Arial"/>
                <a:cs typeface="Arial"/>
              </a:rPr>
              <a:t>much</a:t>
            </a:r>
            <a:r>
              <a:rPr dirty="0" sz="1400" spc="65" i="1">
                <a:solidFill>
                  <a:srgbClr val="405348"/>
                </a:solidFill>
                <a:latin typeface="Arial"/>
                <a:cs typeface="Arial"/>
              </a:rPr>
              <a:t> better </a:t>
            </a:r>
            <a:r>
              <a:rPr dirty="0" sz="1400" spc="70" i="1">
                <a:solidFill>
                  <a:srgbClr val="405348"/>
                </a:solidFill>
                <a:latin typeface="Arial"/>
                <a:cs typeface="Arial"/>
              </a:rPr>
              <a:t>than</a:t>
            </a:r>
            <a:r>
              <a:rPr dirty="0" sz="1400" spc="6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40" i="1">
                <a:solidFill>
                  <a:srgbClr val="405348"/>
                </a:solidFill>
                <a:latin typeface="Arial"/>
                <a:cs typeface="Arial"/>
              </a:rPr>
              <a:t>my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previous</a:t>
            </a:r>
            <a:r>
              <a:rPr dirty="0" sz="1400" spc="7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-10" i="1">
                <a:solidFill>
                  <a:srgbClr val="405348"/>
                </a:solidFill>
                <a:latin typeface="Arial"/>
                <a:cs typeface="Arial"/>
              </a:rPr>
              <a:t>ones."</a:t>
            </a:r>
            <a:endParaRPr sz="14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63600" y="5088890"/>
            <a:ext cx="1385570" cy="577850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sz="1350" b="1">
                <a:solidFill>
                  <a:srgbClr val="405348"/>
                </a:solidFill>
                <a:latin typeface="Arial"/>
                <a:cs typeface="Arial"/>
              </a:rPr>
              <a:t>Venessa</a:t>
            </a:r>
            <a:r>
              <a:rPr dirty="0" sz="1350" spc="210" b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405348"/>
                </a:solidFill>
                <a:latin typeface="Arial"/>
                <a:cs typeface="Arial"/>
              </a:rPr>
              <a:t>Tagore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Sydney,</a:t>
            </a:r>
            <a:r>
              <a:rPr dirty="0" sz="1350" spc="1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25">
                <a:solidFill>
                  <a:srgbClr val="405348"/>
                </a:solidFill>
                <a:latin typeface="Microsoft Sans Serif"/>
                <a:cs typeface="Microsoft Sans Serif"/>
              </a:rPr>
              <a:t>NSW</a:t>
            </a:r>
            <a:endParaRPr sz="1350">
              <a:latin typeface="Microsoft Sans Serif"/>
              <a:cs typeface="Microsoft Sans Serif"/>
            </a:endParaRPr>
          </a:p>
        </p:txBody>
      </p:sp>
      <p:grpSp>
        <p:nvGrpSpPr>
          <p:cNvPr id="12" name="object 12" descr=""/>
          <p:cNvGrpSpPr/>
          <p:nvPr/>
        </p:nvGrpSpPr>
        <p:grpSpPr>
          <a:xfrm>
            <a:off x="3977640" y="3346703"/>
            <a:ext cx="3469004" cy="2707005"/>
            <a:chOff x="3977640" y="3346703"/>
            <a:chExt cx="3469004" cy="2707005"/>
          </a:xfrm>
        </p:grpSpPr>
        <p:sp>
          <p:nvSpPr>
            <p:cNvPr id="13" name="object 13" descr=""/>
            <p:cNvSpPr/>
            <p:nvPr/>
          </p:nvSpPr>
          <p:spPr>
            <a:xfrm>
              <a:off x="4076700" y="3419474"/>
              <a:ext cx="3276600" cy="2562225"/>
            </a:xfrm>
            <a:custGeom>
              <a:avLst/>
              <a:gdLst/>
              <a:ahLst/>
              <a:cxnLst/>
              <a:rect l="l" t="t" r="r" b="b"/>
              <a:pathLst>
                <a:path w="3276600" h="2562225">
                  <a:moveTo>
                    <a:pt x="3165360" y="0"/>
                  </a:moveTo>
                  <a:lnTo>
                    <a:pt x="111239" y="0"/>
                  </a:lnTo>
                  <a:lnTo>
                    <a:pt x="103504" y="762"/>
                  </a:lnTo>
                  <a:lnTo>
                    <a:pt x="66281" y="12052"/>
                  </a:lnTo>
                  <a:lnTo>
                    <a:pt x="29349" y="40398"/>
                  </a:lnTo>
                  <a:lnTo>
                    <a:pt x="6070" y="80721"/>
                  </a:lnTo>
                  <a:lnTo>
                    <a:pt x="0" y="111239"/>
                  </a:lnTo>
                  <a:lnTo>
                    <a:pt x="0" y="2443162"/>
                  </a:lnTo>
                  <a:lnTo>
                    <a:pt x="0" y="2450973"/>
                  </a:lnTo>
                  <a:lnTo>
                    <a:pt x="12052" y="2495943"/>
                  </a:lnTo>
                  <a:lnTo>
                    <a:pt x="40398" y="2532875"/>
                  </a:lnTo>
                  <a:lnTo>
                    <a:pt x="80721" y="2556154"/>
                  </a:lnTo>
                  <a:lnTo>
                    <a:pt x="111239" y="2562225"/>
                  </a:lnTo>
                  <a:lnTo>
                    <a:pt x="3165360" y="2562225"/>
                  </a:lnTo>
                  <a:lnTo>
                    <a:pt x="3210318" y="2550160"/>
                  </a:lnTo>
                  <a:lnTo>
                    <a:pt x="3247250" y="2521826"/>
                  </a:lnTo>
                  <a:lnTo>
                    <a:pt x="3270529" y="2481503"/>
                  </a:lnTo>
                  <a:lnTo>
                    <a:pt x="3276600" y="2450973"/>
                  </a:lnTo>
                  <a:lnTo>
                    <a:pt x="3276600" y="111239"/>
                  </a:lnTo>
                  <a:lnTo>
                    <a:pt x="3264547" y="66268"/>
                  </a:lnTo>
                  <a:lnTo>
                    <a:pt x="3236201" y="29349"/>
                  </a:lnTo>
                  <a:lnTo>
                    <a:pt x="3195878" y="6070"/>
                  </a:lnTo>
                  <a:lnTo>
                    <a:pt x="3173095" y="762"/>
                  </a:lnTo>
                  <a:lnTo>
                    <a:pt x="3165360" y="0"/>
                  </a:lnTo>
                  <a:close/>
                </a:path>
              </a:pathLst>
            </a:custGeom>
            <a:solidFill>
              <a:srgbClr val="F9FFF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076700" y="3419474"/>
              <a:ext cx="3276600" cy="2562225"/>
            </a:xfrm>
            <a:custGeom>
              <a:avLst/>
              <a:gdLst/>
              <a:ahLst/>
              <a:cxnLst/>
              <a:rect l="l" t="t" r="r" b="b"/>
              <a:pathLst>
                <a:path w="3276600" h="2562225">
                  <a:moveTo>
                    <a:pt x="0" y="2443162"/>
                  </a:moveTo>
                  <a:lnTo>
                    <a:pt x="0" y="119062"/>
                  </a:lnTo>
                  <a:lnTo>
                    <a:pt x="0" y="111239"/>
                  </a:lnTo>
                  <a:lnTo>
                    <a:pt x="762" y="103504"/>
                  </a:lnTo>
                  <a:lnTo>
                    <a:pt x="2286" y="95834"/>
                  </a:lnTo>
                  <a:lnTo>
                    <a:pt x="3810" y="88163"/>
                  </a:lnTo>
                  <a:lnTo>
                    <a:pt x="6070" y="80721"/>
                  </a:lnTo>
                  <a:lnTo>
                    <a:pt x="9067" y="73494"/>
                  </a:lnTo>
                  <a:lnTo>
                    <a:pt x="12052" y="66268"/>
                  </a:lnTo>
                  <a:lnTo>
                    <a:pt x="15722" y="59410"/>
                  </a:lnTo>
                  <a:lnTo>
                    <a:pt x="20065" y="52908"/>
                  </a:lnTo>
                  <a:lnTo>
                    <a:pt x="24409" y="46418"/>
                  </a:lnTo>
                  <a:lnTo>
                    <a:pt x="29349" y="40398"/>
                  </a:lnTo>
                  <a:lnTo>
                    <a:pt x="34874" y="34874"/>
                  </a:lnTo>
                  <a:lnTo>
                    <a:pt x="40398" y="29349"/>
                  </a:lnTo>
                  <a:lnTo>
                    <a:pt x="73507" y="9055"/>
                  </a:lnTo>
                  <a:lnTo>
                    <a:pt x="95834" y="2286"/>
                  </a:lnTo>
                  <a:lnTo>
                    <a:pt x="103504" y="762"/>
                  </a:lnTo>
                  <a:lnTo>
                    <a:pt x="111239" y="0"/>
                  </a:lnTo>
                  <a:lnTo>
                    <a:pt x="119062" y="0"/>
                  </a:lnTo>
                  <a:lnTo>
                    <a:pt x="3157537" y="0"/>
                  </a:lnTo>
                  <a:lnTo>
                    <a:pt x="3165360" y="0"/>
                  </a:lnTo>
                  <a:lnTo>
                    <a:pt x="3173095" y="762"/>
                  </a:lnTo>
                  <a:lnTo>
                    <a:pt x="3180765" y="2286"/>
                  </a:lnTo>
                  <a:lnTo>
                    <a:pt x="3188436" y="3810"/>
                  </a:lnTo>
                  <a:lnTo>
                    <a:pt x="3223679" y="20065"/>
                  </a:lnTo>
                  <a:lnTo>
                    <a:pt x="3230181" y="24409"/>
                  </a:lnTo>
                  <a:lnTo>
                    <a:pt x="3256533" y="52908"/>
                  </a:lnTo>
                  <a:lnTo>
                    <a:pt x="3267532" y="73494"/>
                  </a:lnTo>
                  <a:lnTo>
                    <a:pt x="3270529" y="80721"/>
                  </a:lnTo>
                  <a:lnTo>
                    <a:pt x="3272790" y="88163"/>
                  </a:lnTo>
                  <a:lnTo>
                    <a:pt x="3274314" y="95834"/>
                  </a:lnTo>
                  <a:lnTo>
                    <a:pt x="3275838" y="103504"/>
                  </a:lnTo>
                  <a:lnTo>
                    <a:pt x="3276600" y="111239"/>
                  </a:lnTo>
                  <a:lnTo>
                    <a:pt x="3276600" y="119062"/>
                  </a:lnTo>
                  <a:lnTo>
                    <a:pt x="3276600" y="2443162"/>
                  </a:lnTo>
                  <a:lnTo>
                    <a:pt x="3276600" y="2450973"/>
                  </a:lnTo>
                  <a:lnTo>
                    <a:pt x="3275838" y="2458720"/>
                  </a:lnTo>
                  <a:lnTo>
                    <a:pt x="3274314" y="2466390"/>
                  </a:lnTo>
                  <a:lnTo>
                    <a:pt x="3272790" y="2474048"/>
                  </a:lnTo>
                  <a:lnTo>
                    <a:pt x="3270529" y="2481503"/>
                  </a:lnTo>
                  <a:lnTo>
                    <a:pt x="3267532" y="2488730"/>
                  </a:lnTo>
                  <a:lnTo>
                    <a:pt x="3264547" y="2495943"/>
                  </a:lnTo>
                  <a:lnTo>
                    <a:pt x="3260877" y="2502814"/>
                  </a:lnTo>
                  <a:lnTo>
                    <a:pt x="3256533" y="2509304"/>
                  </a:lnTo>
                  <a:lnTo>
                    <a:pt x="3252190" y="2515806"/>
                  </a:lnTo>
                  <a:lnTo>
                    <a:pt x="3223679" y="2542159"/>
                  </a:lnTo>
                  <a:lnTo>
                    <a:pt x="3217176" y="2546502"/>
                  </a:lnTo>
                  <a:lnTo>
                    <a:pt x="3180765" y="2559939"/>
                  </a:lnTo>
                  <a:lnTo>
                    <a:pt x="3173095" y="2561463"/>
                  </a:lnTo>
                  <a:lnTo>
                    <a:pt x="3165360" y="2562225"/>
                  </a:lnTo>
                  <a:lnTo>
                    <a:pt x="3157537" y="2562225"/>
                  </a:lnTo>
                  <a:lnTo>
                    <a:pt x="119062" y="2562225"/>
                  </a:lnTo>
                  <a:lnTo>
                    <a:pt x="111239" y="2562225"/>
                  </a:lnTo>
                  <a:lnTo>
                    <a:pt x="103504" y="2561463"/>
                  </a:lnTo>
                  <a:lnTo>
                    <a:pt x="95834" y="2559939"/>
                  </a:lnTo>
                  <a:lnTo>
                    <a:pt x="88163" y="2558415"/>
                  </a:lnTo>
                  <a:lnTo>
                    <a:pt x="80721" y="2556154"/>
                  </a:lnTo>
                  <a:lnTo>
                    <a:pt x="73507" y="2553157"/>
                  </a:lnTo>
                  <a:lnTo>
                    <a:pt x="66281" y="2550160"/>
                  </a:lnTo>
                  <a:lnTo>
                    <a:pt x="34874" y="2527350"/>
                  </a:lnTo>
                  <a:lnTo>
                    <a:pt x="29349" y="2521826"/>
                  </a:lnTo>
                  <a:lnTo>
                    <a:pt x="24409" y="2515806"/>
                  </a:lnTo>
                  <a:lnTo>
                    <a:pt x="20065" y="2509304"/>
                  </a:lnTo>
                  <a:lnTo>
                    <a:pt x="15722" y="2502814"/>
                  </a:lnTo>
                  <a:lnTo>
                    <a:pt x="12052" y="2495943"/>
                  </a:lnTo>
                  <a:lnTo>
                    <a:pt x="9067" y="2488730"/>
                  </a:lnTo>
                  <a:lnTo>
                    <a:pt x="6070" y="2481503"/>
                  </a:lnTo>
                  <a:lnTo>
                    <a:pt x="3810" y="2474048"/>
                  </a:lnTo>
                  <a:lnTo>
                    <a:pt x="2286" y="2466390"/>
                  </a:lnTo>
                  <a:lnTo>
                    <a:pt x="762" y="2458720"/>
                  </a:lnTo>
                  <a:lnTo>
                    <a:pt x="0" y="2450973"/>
                  </a:lnTo>
                  <a:lnTo>
                    <a:pt x="0" y="2443162"/>
                  </a:lnTo>
                  <a:close/>
                </a:path>
              </a:pathLst>
            </a:custGeom>
            <a:ln w="19050">
              <a:solidFill>
                <a:srgbClr val="CED9CE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15" name="object 15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3977640" y="3346703"/>
              <a:ext cx="252984" cy="201167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96328" y="5852159"/>
              <a:ext cx="249936" cy="201168"/>
            </a:xfrm>
            <a:prstGeom prst="rect">
              <a:avLst/>
            </a:prstGeom>
          </p:spPr>
        </p:pic>
      </p:grpSp>
      <p:sp>
        <p:nvSpPr>
          <p:cNvPr id="17" name="object 17" descr=""/>
          <p:cNvSpPr txBox="1"/>
          <p:nvPr/>
        </p:nvSpPr>
        <p:spPr>
          <a:xfrm>
            <a:off x="4330700" y="3613570"/>
            <a:ext cx="2663825" cy="139700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 marR="5080">
              <a:lnSpc>
                <a:spcPct val="128299"/>
              </a:lnSpc>
              <a:spcBef>
                <a:spcPts val="120"/>
              </a:spcBef>
            </a:pP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"I've</a:t>
            </a:r>
            <a:r>
              <a:rPr dirty="0" sz="1400" spc="4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had</a:t>
            </a:r>
            <a:r>
              <a:rPr dirty="0" sz="1400" spc="4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70" i="1">
                <a:solidFill>
                  <a:srgbClr val="405348"/>
                </a:solidFill>
                <a:latin typeface="Arial"/>
                <a:cs typeface="Arial"/>
              </a:rPr>
              <a:t>my</a:t>
            </a:r>
            <a:r>
              <a:rPr dirty="0" sz="1400" spc="4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new</a:t>
            </a:r>
            <a:r>
              <a:rPr dirty="0" sz="1400" spc="4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wipers</a:t>
            </a:r>
            <a:r>
              <a:rPr dirty="0" sz="1400" spc="4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85" i="1">
                <a:solidFill>
                  <a:srgbClr val="405348"/>
                </a:solidFill>
                <a:latin typeface="Arial"/>
                <a:cs typeface="Arial"/>
              </a:rPr>
              <a:t>for</a:t>
            </a:r>
            <a:r>
              <a:rPr dirty="0" sz="1400" spc="4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-50" i="1">
                <a:solidFill>
                  <a:srgbClr val="405348"/>
                </a:solidFill>
                <a:latin typeface="Arial"/>
                <a:cs typeface="Arial"/>
              </a:rPr>
              <a:t>a </a:t>
            </a:r>
            <a:r>
              <a:rPr dirty="0" sz="1400" spc="65" i="1">
                <a:solidFill>
                  <a:srgbClr val="405348"/>
                </a:solidFill>
                <a:latin typeface="Arial"/>
                <a:cs typeface="Arial"/>
              </a:rPr>
              <a:t>few</a:t>
            </a:r>
            <a:r>
              <a:rPr dirty="0" sz="1400" spc="-1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weeks</a:t>
            </a:r>
            <a:r>
              <a:rPr dirty="0" sz="1400" spc="-1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now.</a:t>
            </a:r>
            <a:r>
              <a:rPr dirty="0" sz="1400" spc="-1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They</a:t>
            </a:r>
            <a:r>
              <a:rPr dirty="0" sz="1400" spc="-1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50" i="1">
                <a:solidFill>
                  <a:srgbClr val="405348"/>
                </a:solidFill>
                <a:latin typeface="Arial"/>
                <a:cs typeface="Arial"/>
              </a:rPr>
              <a:t>do</a:t>
            </a:r>
            <a:r>
              <a:rPr dirty="0" sz="1400" spc="-1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a</a:t>
            </a:r>
            <a:r>
              <a:rPr dirty="0" sz="1400" spc="-10" i="1">
                <a:solidFill>
                  <a:srgbClr val="405348"/>
                </a:solidFill>
                <a:latin typeface="Arial"/>
                <a:cs typeface="Arial"/>
              </a:rPr>
              <a:t> solid </a:t>
            </a:r>
            <a:r>
              <a:rPr dirty="0" sz="1400" spc="30" i="1">
                <a:solidFill>
                  <a:srgbClr val="405348"/>
                </a:solidFill>
                <a:latin typeface="Arial"/>
                <a:cs typeface="Arial"/>
              </a:rPr>
              <a:t>job,</a:t>
            </a:r>
            <a:r>
              <a:rPr dirty="0" sz="1400" spc="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30" i="1">
                <a:solidFill>
                  <a:srgbClr val="405348"/>
                </a:solidFill>
                <a:latin typeface="Arial"/>
                <a:cs typeface="Arial"/>
              </a:rPr>
              <a:t>and</a:t>
            </a:r>
            <a:r>
              <a:rPr dirty="0" sz="1400" spc="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70" i="1">
                <a:solidFill>
                  <a:srgbClr val="405348"/>
                </a:solidFill>
                <a:latin typeface="Arial"/>
                <a:cs typeface="Arial"/>
              </a:rPr>
              <a:t>the</a:t>
            </a:r>
            <a:r>
              <a:rPr dirty="0" sz="1400" spc="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30" i="1">
                <a:solidFill>
                  <a:srgbClr val="405348"/>
                </a:solidFill>
                <a:latin typeface="Arial"/>
                <a:cs typeface="Arial"/>
              </a:rPr>
              <a:t>installation</a:t>
            </a:r>
            <a:r>
              <a:rPr dirty="0" sz="1400" spc="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-25" i="1">
                <a:solidFill>
                  <a:srgbClr val="405348"/>
                </a:solidFill>
                <a:latin typeface="Arial"/>
                <a:cs typeface="Arial"/>
              </a:rPr>
              <a:t>was </a:t>
            </a:r>
            <a:r>
              <a:rPr dirty="0" sz="1400" spc="50" i="1">
                <a:solidFill>
                  <a:srgbClr val="405348"/>
                </a:solidFill>
                <a:latin typeface="Arial"/>
                <a:cs typeface="Arial"/>
              </a:rPr>
              <a:t>straightforward.</a:t>
            </a:r>
            <a:r>
              <a:rPr dirty="0" sz="1400" spc="1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Happy</a:t>
            </a:r>
            <a:r>
              <a:rPr dirty="0" sz="1400" spc="1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75" i="1">
                <a:solidFill>
                  <a:srgbClr val="405348"/>
                </a:solidFill>
                <a:latin typeface="Arial"/>
                <a:cs typeface="Arial"/>
              </a:rPr>
              <a:t>with</a:t>
            </a:r>
            <a:r>
              <a:rPr dirty="0" sz="1400" spc="1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45" i="1">
                <a:solidFill>
                  <a:srgbClr val="405348"/>
                </a:solidFill>
                <a:latin typeface="Arial"/>
                <a:cs typeface="Arial"/>
              </a:rPr>
              <a:t>the </a:t>
            </a:r>
            <a:r>
              <a:rPr dirty="0" sz="1400" spc="-10" i="1">
                <a:solidFill>
                  <a:srgbClr val="405348"/>
                </a:solidFill>
                <a:latin typeface="Arial"/>
                <a:cs typeface="Arial"/>
              </a:rPr>
              <a:t>purchase."</a:t>
            </a:r>
            <a:endParaRPr sz="14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330700" y="5088890"/>
            <a:ext cx="1281430" cy="577850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sz="1350" spc="70" b="1">
                <a:solidFill>
                  <a:srgbClr val="405348"/>
                </a:solidFill>
                <a:latin typeface="Arial"/>
                <a:cs typeface="Arial"/>
              </a:rPr>
              <a:t>Saif</a:t>
            </a:r>
            <a:r>
              <a:rPr dirty="0" sz="1350" spc="-40" b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350" spc="70" b="1">
                <a:solidFill>
                  <a:srgbClr val="405348"/>
                </a:solidFill>
                <a:latin typeface="Arial"/>
                <a:cs typeface="Arial"/>
              </a:rPr>
              <a:t>Khalil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Melbourne,</a:t>
            </a:r>
            <a:r>
              <a:rPr dirty="0" sz="1350" spc="30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25">
                <a:solidFill>
                  <a:srgbClr val="405348"/>
                </a:solidFill>
                <a:latin typeface="Microsoft Sans Serif"/>
                <a:cs typeface="Microsoft Sans Serif"/>
              </a:rPr>
              <a:t>VIC</a:t>
            </a:r>
            <a:endParaRPr sz="1350">
              <a:latin typeface="Microsoft Sans Serif"/>
              <a:cs typeface="Microsoft Sans Serif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7443216" y="3346703"/>
            <a:ext cx="3469004" cy="2707005"/>
            <a:chOff x="7443216" y="3346703"/>
            <a:chExt cx="3469004" cy="2707005"/>
          </a:xfrm>
        </p:grpSpPr>
        <p:sp>
          <p:nvSpPr>
            <p:cNvPr id="20" name="object 20" descr=""/>
            <p:cNvSpPr/>
            <p:nvPr/>
          </p:nvSpPr>
          <p:spPr>
            <a:xfrm>
              <a:off x="7543800" y="3419474"/>
              <a:ext cx="3276600" cy="2562225"/>
            </a:xfrm>
            <a:custGeom>
              <a:avLst/>
              <a:gdLst/>
              <a:ahLst/>
              <a:cxnLst/>
              <a:rect l="l" t="t" r="r" b="b"/>
              <a:pathLst>
                <a:path w="3276600" h="2562225">
                  <a:moveTo>
                    <a:pt x="3165360" y="0"/>
                  </a:moveTo>
                  <a:lnTo>
                    <a:pt x="111239" y="0"/>
                  </a:lnTo>
                  <a:lnTo>
                    <a:pt x="103504" y="762"/>
                  </a:lnTo>
                  <a:lnTo>
                    <a:pt x="66281" y="12052"/>
                  </a:lnTo>
                  <a:lnTo>
                    <a:pt x="29349" y="40398"/>
                  </a:lnTo>
                  <a:lnTo>
                    <a:pt x="6070" y="80721"/>
                  </a:lnTo>
                  <a:lnTo>
                    <a:pt x="0" y="111239"/>
                  </a:lnTo>
                  <a:lnTo>
                    <a:pt x="0" y="2443162"/>
                  </a:lnTo>
                  <a:lnTo>
                    <a:pt x="0" y="2450973"/>
                  </a:lnTo>
                  <a:lnTo>
                    <a:pt x="12052" y="2495943"/>
                  </a:lnTo>
                  <a:lnTo>
                    <a:pt x="40398" y="2532875"/>
                  </a:lnTo>
                  <a:lnTo>
                    <a:pt x="80721" y="2556154"/>
                  </a:lnTo>
                  <a:lnTo>
                    <a:pt x="111239" y="2562225"/>
                  </a:lnTo>
                  <a:lnTo>
                    <a:pt x="3165360" y="2562225"/>
                  </a:lnTo>
                  <a:lnTo>
                    <a:pt x="3210318" y="2550160"/>
                  </a:lnTo>
                  <a:lnTo>
                    <a:pt x="3247250" y="2521826"/>
                  </a:lnTo>
                  <a:lnTo>
                    <a:pt x="3270529" y="2481503"/>
                  </a:lnTo>
                  <a:lnTo>
                    <a:pt x="3276600" y="2450973"/>
                  </a:lnTo>
                  <a:lnTo>
                    <a:pt x="3276600" y="111239"/>
                  </a:lnTo>
                  <a:lnTo>
                    <a:pt x="3264547" y="66268"/>
                  </a:lnTo>
                  <a:lnTo>
                    <a:pt x="3236201" y="29349"/>
                  </a:lnTo>
                  <a:lnTo>
                    <a:pt x="3195878" y="6070"/>
                  </a:lnTo>
                  <a:lnTo>
                    <a:pt x="3173095" y="762"/>
                  </a:lnTo>
                  <a:lnTo>
                    <a:pt x="3165360" y="0"/>
                  </a:lnTo>
                  <a:close/>
                </a:path>
              </a:pathLst>
            </a:custGeom>
            <a:solidFill>
              <a:srgbClr val="F9FFF9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7543800" y="3419474"/>
              <a:ext cx="3276600" cy="2562225"/>
            </a:xfrm>
            <a:custGeom>
              <a:avLst/>
              <a:gdLst/>
              <a:ahLst/>
              <a:cxnLst/>
              <a:rect l="l" t="t" r="r" b="b"/>
              <a:pathLst>
                <a:path w="3276600" h="2562225">
                  <a:moveTo>
                    <a:pt x="0" y="2443162"/>
                  </a:moveTo>
                  <a:lnTo>
                    <a:pt x="0" y="119062"/>
                  </a:lnTo>
                  <a:lnTo>
                    <a:pt x="0" y="111239"/>
                  </a:lnTo>
                  <a:lnTo>
                    <a:pt x="761" y="103504"/>
                  </a:lnTo>
                  <a:lnTo>
                    <a:pt x="2285" y="95834"/>
                  </a:lnTo>
                  <a:lnTo>
                    <a:pt x="3809" y="88163"/>
                  </a:lnTo>
                  <a:lnTo>
                    <a:pt x="6070" y="80721"/>
                  </a:lnTo>
                  <a:lnTo>
                    <a:pt x="9067" y="73494"/>
                  </a:lnTo>
                  <a:lnTo>
                    <a:pt x="12052" y="66268"/>
                  </a:lnTo>
                  <a:lnTo>
                    <a:pt x="15722" y="59410"/>
                  </a:lnTo>
                  <a:lnTo>
                    <a:pt x="40398" y="29349"/>
                  </a:lnTo>
                  <a:lnTo>
                    <a:pt x="73494" y="9055"/>
                  </a:lnTo>
                  <a:lnTo>
                    <a:pt x="95834" y="2286"/>
                  </a:lnTo>
                  <a:lnTo>
                    <a:pt x="103504" y="762"/>
                  </a:lnTo>
                  <a:lnTo>
                    <a:pt x="111239" y="0"/>
                  </a:lnTo>
                  <a:lnTo>
                    <a:pt x="119062" y="0"/>
                  </a:lnTo>
                  <a:lnTo>
                    <a:pt x="3157537" y="0"/>
                  </a:lnTo>
                  <a:lnTo>
                    <a:pt x="3165360" y="0"/>
                  </a:lnTo>
                  <a:lnTo>
                    <a:pt x="3173095" y="762"/>
                  </a:lnTo>
                  <a:lnTo>
                    <a:pt x="3180765" y="2286"/>
                  </a:lnTo>
                  <a:lnTo>
                    <a:pt x="3188436" y="3810"/>
                  </a:lnTo>
                  <a:lnTo>
                    <a:pt x="3223691" y="20065"/>
                  </a:lnTo>
                  <a:lnTo>
                    <a:pt x="3252190" y="46418"/>
                  </a:lnTo>
                  <a:lnTo>
                    <a:pt x="3267532" y="73494"/>
                  </a:lnTo>
                  <a:lnTo>
                    <a:pt x="3270529" y="80721"/>
                  </a:lnTo>
                  <a:lnTo>
                    <a:pt x="3272790" y="88163"/>
                  </a:lnTo>
                  <a:lnTo>
                    <a:pt x="3274314" y="95834"/>
                  </a:lnTo>
                  <a:lnTo>
                    <a:pt x="3275838" y="103504"/>
                  </a:lnTo>
                  <a:lnTo>
                    <a:pt x="3276600" y="111239"/>
                  </a:lnTo>
                  <a:lnTo>
                    <a:pt x="3276600" y="119062"/>
                  </a:lnTo>
                  <a:lnTo>
                    <a:pt x="3276600" y="2443162"/>
                  </a:lnTo>
                  <a:lnTo>
                    <a:pt x="3276600" y="2450973"/>
                  </a:lnTo>
                  <a:lnTo>
                    <a:pt x="3275838" y="2458720"/>
                  </a:lnTo>
                  <a:lnTo>
                    <a:pt x="3274314" y="2466390"/>
                  </a:lnTo>
                  <a:lnTo>
                    <a:pt x="3272790" y="2474048"/>
                  </a:lnTo>
                  <a:lnTo>
                    <a:pt x="3270529" y="2481503"/>
                  </a:lnTo>
                  <a:lnTo>
                    <a:pt x="3267532" y="2488730"/>
                  </a:lnTo>
                  <a:lnTo>
                    <a:pt x="3264547" y="2495943"/>
                  </a:lnTo>
                  <a:lnTo>
                    <a:pt x="3260877" y="2502814"/>
                  </a:lnTo>
                  <a:lnTo>
                    <a:pt x="3256533" y="2509304"/>
                  </a:lnTo>
                  <a:lnTo>
                    <a:pt x="3252190" y="2515806"/>
                  </a:lnTo>
                  <a:lnTo>
                    <a:pt x="3223691" y="2542159"/>
                  </a:lnTo>
                  <a:lnTo>
                    <a:pt x="3188436" y="2558415"/>
                  </a:lnTo>
                  <a:lnTo>
                    <a:pt x="3180765" y="2559939"/>
                  </a:lnTo>
                  <a:lnTo>
                    <a:pt x="3173095" y="2561463"/>
                  </a:lnTo>
                  <a:lnTo>
                    <a:pt x="3165360" y="2562225"/>
                  </a:lnTo>
                  <a:lnTo>
                    <a:pt x="3157537" y="2562225"/>
                  </a:lnTo>
                  <a:lnTo>
                    <a:pt x="119062" y="2562225"/>
                  </a:lnTo>
                  <a:lnTo>
                    <a:pt x="111239" y="2562225"/>
                  </a:lnTo>
                  <a:lnTo>
                    <a:pt x="103504" y="2561463"/>
                  </a:lnTo>
                  <a:lnTo>
                    <a:pt x="95834" y="2559939"/>
                  </a:lnTo>
                  <a:lnTo>
                    <a:pt x="88163" y="2558415"/>
                  </a:lnTo>
                  <a:lnTo>
                    <a:pt x="52908" y="2542159"/>
                  </a:lnTo>
                  <a:lnTo>
                    <a:pt x="24409" y="2515806"/>
                  </a:lnTo>
                  <a:lnTo>
                    <a:pt x="20066" y="2509304"/>
                  </a:lnTo>
                  <a:lnTo>
                    <a:pt x="15722" y="2502814"/>
                  </a:lnTo>
                  <a:lnTo>
                    <a:pt x="12052" y="2495943"/>
                  </a:lnTo>
                  <a:lnTo>
                    <a:pt x="9067" y="2488730"/>
                  </a:lnTo>
                  <a:lnTo>
                    <a:pt x="6070" y="2481503"/>
                  </a:lnTo>
                  <a:lnTo>
                    <a:pt x="3809" y="2474048"/>
                  </a:lnTo>
                  <a:lnTo>
                    <a:pt x="2285" y="2466390"/>
                  </a:lnTo>
                  <a:lnTo>
                    <a:pt x="761" y="2458720"/>
                  </a:lnTo>
                  <a:lnTo>
                    <a:pt x="0" y="2450973"/>
                  </a:lnTo>
                  <a:lnTo>
                    <a:pt x="0" y="2443162"/>
                  </a:lnTo>
                  <a:close/>
                </a:path>
              </a:pathLst>
            </a:custGeom>
            <a:ln w="19050">
              <a:solidFill>
                <a:srgbClr val="CED9CE"/>
              </a:solidFill>
            </a:ln>
          </p:spPr>
          <p:txBody>
            <a:bodyPr wrap="square" lIns="0" tIns="0" rIns="0" bIns="0" rtlCol="0"/>
            <a:lstStyle/>
            <a:p/>
          </p:txBody>
        </p:sp>
        <p:pic>
          <p:nvPicPr>
            <p:cNvPr id="22" name="object 22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443216" y="3346703"/>
              <a:ext cx="256031" cy="201167"/>
            </a:xfrm>
            <a:prstGeom prst="rect">
              <a:avLst/>
            </a:prstGeom>
          </p:spPr>
        </p:pic>
        <p:pic>
          <p:nvPicPr>
            <p:cNvPr id="23" name="object 23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661904" y="5852159"/>
              <a:ext cx="249935" cy="201168"/>
            </a:xfrm>
            <a:prstGeom prst="rect">
              <a:avLst/>
            </a:prstGeom>
          </p:spPr>
        </p:pic>
      </p:grpSp>
      <p:sp>
        <p:nvSpPr>
          <p:cNvPr id="24" name="object 24" descr=""/>
          <p:cNvSpPr txBox="1"/>
          <p:nvPr/>
        </p:nvSpPr>
        <p:spPr>
          <a:xfrm>
            <a:off x="7797800" y="3613570"/>
            <a:ext cx="2752725" cy="139700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 marR="5080">
              <a:lnSpc>
                <a:spcPct val="128299"/>
              </a:lnSpc>
              <a:spcBef>
                <a:spcPts val="120"/>
              </a:spcBef>
            </a:pP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"I</a:t>
            </a:r>
            <a:r>
              <a:rPr dirty="0" sz="1400" spc="2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85" i="1">
                <a:solidFill>
                  <a:srgbClr val="405348"/>
                </a:solidFill>
                <a:latin typeface="Arial"/>
                <a:cs typeface="Arial"/>
              </a:rPr>
              <a:t>didn't</a:t>
            </a:r>
            <a:r>
              <a:rPr dirty="0" sz="1400" spc="2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expect</a:t>
            </a:r>
            <a:r>
              <a:rPr dirty="0" sz="1400" spc="2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much,</a:t>
            </a:r>
            <a:r>
              <a:rPr dirty="0" sz="1400" spc="2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80" i="1">
                <a:solidFill>
                  <a:srgbClr val="405348"/>
                </a:solidFill>
                <a:latin typeface="Arial"/>
                <a:cs typeface="Arial"/>
              </a:rPr>
              <a:t>but</a:t>
            </a:r>
            <a:r>
              <a:rPr dirty="0" sz="1400" spc="2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-10" i="1">
                <a:solidFill>
                  <a:srgbClr val="405348"/>
                </a:solidFill>
                <a:latin typeface="Arial"/>
                <a:cs typeface="Arial"/>
              </a:rPr>
              <a:t>these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wipers</a:t>
            </a:r>
            <a:r>
              <a:rPr dirty="0" sz="1400" spc="4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have</a:t>
            </a:r>
            <a:r>
              <a:rPr dirty="0" sz="1400" spc="4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really</a:t>
            </a:r>
            <a:r>
              <a:rPr dirty="0" sz="1400" spc="4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impressed</a:t>
            </a:r>
            <a:r>
              <a:rPr dirty="0" sz="1400" spc="4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-25" i="1">
                <a:solidFill>
                  <a:srgbClr val="405348"/>
                </a:solidFill>
                <a:latin typeface="Arial"/>
                <a:cs typeface="Arial"/>
              </a:rPr>
              <a:t>me.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They</a:t>
            </a:r>
            <a:r>
              <a:rPr dirty="0" sz="1400" spc="-1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leave</a:t>
            </a:r>
            <a:r>
              <a:rPr dirty="0" sz="1400" spc="-1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a</a:t>
            </a:r>
            <a:r>
              <a:rPr dirty="0" sz="1400" spc="-1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clear</a:t>
            </a:r>
            <a:r>
              <a:rPr dirty="0" sz="1400" spc="-1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view</a:t>
            </a:r>
            <a:r>
              <a:rPr dirty="0" sz="1400" spc="-1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70" i="1">
                <a:solidFill>
                  <a:srgbClr val="405348"/>
                </a:solidFill>
                <a:latin typeface="Arial"/>
                <a:cs typeface="Arial"/>
              </a:rPr>
              <a:t>without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any</a:t>
            </a:r>
            <a:r>
              <a:rPr dirty="0" sz="1400" spc="6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streaking,</a:t>
            </a:r>
            <a:r>
              <a:rPr dirty="0" sz="1400" spc="7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even</a:t>
            </a:r>
            <a:r>
              <a:rPr dirty="0" sz="1400" spc="7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in</a:t>
            </a:r>
            <a:r>
              <a:rPr dirty="0" sz="1400" spc="7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heavy</a:t>
            </a:r>
            <a:r>
              <a:rPr dirty="0" sz="1400" spc="70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-10" i="1">
                <a:solidFill>
                  <a:srgbClr val="405348"/>
                </a:solidFill>
                <a:latin typeface="Arial"/>
                <a:cs typeface="Arial"/>
              </a:rPr>
              <a:t>rain. </a:t>
            </a:r>
            <a:r>
              <a:rPr dirty="0" sz="1400" spc="60" i="1">
                <a:solidFill>
                  <a:srgbClr val="405348"/>
                </a:solidFill>
                <a:latin typeface="Arial"/>
                <a:cs typeface="Arial"/>
              </a:rPr>
              <a:t>Must</a:t>
            </a:r>
            <a:r>
              <a:rPr dirty="0" sz="1400" spc="1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85" i="1">
                <a:solidFill>
                  <a:srgbClr val="405348"/>
                </a:solidFill>
                <a:latin typeface="Arial"/>
                <a:cs typeface="Arial"/>
              </a:rPr>
              <a:t>try</a:t>
            </a:r>
            <a:r>
              <a:rPr dirty="0" sz="1400" spc="1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these</a:t>
            </a:r>
            <a:r>
              <a:rPr dirty="0" sz="1400" spc="1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50" i="1">
                <a:solidFill>
                  <a:srgbClr val="405348"/>
                </a:solidFill>
                <a:latin typeface="Arial"/>
                <a:cs typeface="Arial"/>
              </a:rPr>
              <a:t>on</a:t>
            </a:r>
            <a:r>
              <a:rPr dirty="0" sz="1400" spc="1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i="1">
                <a:solidFill>
                  <a:srgbClr val="405348"/>
                </a:solidFill>
                <a:latin typeface="Arial"/>
                <a:cs typeface="Arial"/>
              </a:rPr>
              <a:t>your</a:t>
            </a:r>
            <a:r>
              <a:rPr dirty="0" sz="1400" spc="15" i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400" spc="-10" i="1">
                <a:solidFill>
                  <a:srgbClr val="405348"/>
                </a:solidFill>
                <a:latin typeface="Arial"/>
                <a:cs typeface="Arial"/>
              </a:rPr>
              <a:t>car."</a:t>
            </a:r>
            <a:endParaRPr sz="14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7797800" y="5088890"/>
            <a:ext cx="1181100" cy="577850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sz="1350" spc="65" b="1">
                <a:solidFill>
                  <a:srgbClr val="405348"/>
                </a:solidFill>
                <a:latin typeface="Arial"/>
                <a:cs typeface="Arial"/>
              </a:rPr>
              <a:t>Liam</a:t>
            </a:r>
            <a:r>
              <a:rPr dirty="0" sz="1350" spc="-35" b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350" spc="65" b="1">
                <a:solidFill>
                  <a:srgbClr val="405348"/>
                </a:solidFill>
                <a:latin typeface="Arial"/>
                <a:cs typeface="Arial"/>
              </a:rPr>
              <a:t>Hill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Brisbane,</a:t>
            </a:r>
            <a:r>
              <a:rPr dirty="0" sz="1350" spc="16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25">
                <a:solidFill>
                  <a:srgbClr val="405348"/>
                </a:solidFill>
                <a:latin typeface="Microsoft Sans Serif"/>
                <a:cs typeface="Microsoft Sans Serif"/>
              </a:rPr>
              <a:t>QLD</a:t>
            </a:r>
            <a:endParaRPr sz="1350">
              <a:latin typeface="Microsoft Sans Serif"/>
              <a:cs typeface="Microsoft Sans Serif"/>
            </a:endParaRPr>
          </a:p>
        </p:txBody>
      </p:sp>
      <p:pic>
        <p:nvPicPr>
          <p:cNvPr id="26" name="object 26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144125" y="6181725"/>
            <a:ext cx="685800" cy="685800"/>
          </a:xfrm>
          <a:prstGeom prst="rect">
            <a:avLst/>
          </a:prstGeom>
        </p:spPr>
      </p:pic>
      <p:sp>
        <p:nvSpPr>
          <p:cNvPr id="27" name="object 27" descr=""/>
          <p:cNvSpPr txBox="1"/>
          <p:nvPr/>
        </p:nvSpPr>
        <p:spPr>
          <a:xfrm>
            <a:off x="8213928" y="7081387"/>
            <a:ext cx="2628900" cy="21907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10"/>
              </a:lnSpc>
            </a:pPr>
            <a:r>
              <a:rPr dirty="0" u="sng" sz="1350" spc="45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  <a:hlinkClick r:id="rId8"/>
              </a:rPr>
              <a:t>carwindscreenwipers.com.au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1430000" cy="7905750"/>
          </a:xfrm>
          <a:custGeom>
            <a:avLst/>
            <a:gdLst/>
            <a:ahLst/>
            <a:cxnLst/>
            <a:rect l="l" t="t" r="r" b="b"/>
            <a:pathLst>
              <a:path w="11430000" h="7905750">
                <a:moveTo>
                  <a:pt x="11430000" y="0"/>
                </a:moveTo>
                <a:lnTo>
                  <a:pt x="0" y="0"/>
                </a:lnTo>
                <a:lnTo>
                  <a:pt x="0" y="7905750"/>
                </a:lnTo>
                <a:lnTo>
                  <a:pt x="11430000" y="7905750"/>
                </a:lnTo>
                <a:lnTo>
                  <a:pt x="11430000" y="0"/>
                </a:lnTo>
                <a:close/>
              </a:path>
            </a:pathLst>
          </a:custGeom>
          <a:solidFill>
            <a:srgbClr val="F9FFF9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07"/>
            <a:ext cx="4286250" cy="7905242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50" rIns="0" bIns="0" rtlCol="0" vert="horz">
            <a:spAutoFit/>
          </a:bodyPr>
          <a:lstStyle/>
          <a:p>
            <a:pPr marL="4298950" marR="5080">
              <a:lnSpc>
                <a:spcPts val="4200"/>
              </a:lnSpc>
              <a:spcBef>
                <a:spcPts val="50"/>
              </a:spcBef>
            </a:pPr>
            <a:r>
              <a:rPr dirty="0" spc="229"/>
              <a:t>Ready</a:t>
            </a:r>
            <a:r>
              <a:rPr dirty="0" spc="-35"/>
              <a:t> </a:t>
            </a:r>
            <a:r>
              <a:rPr dirty="0" spc="245"/>
              <a:t>for</a:t>
            </a:r>
            <a:r>
              <a:rPr dirty="0" spc="-30"/>
              <a:t> </a:t>
            </a:r>
            <a:r>
              <a:rPr dirty="0" spc="190"/>
              <a:t>Clearer,</a:t>
            </a:r>
            <a:r>
              <a:rPr dirty="0" spc="-35"/>
              <a:t> </a:t>
            </a:r>
            <a:r>
              <a:rPr dirty="0" spc="240"/>
              <a:t>Safer </a:t>
            </a:r>
            <a:r>
              <a:rPr dirty="0" spc="210"/>
              <a:t>Drives?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4873625" y="1726564"/>
            <a:ext cx="5559425" cy="854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080">
              <a:lnSpc>
                <a:spcPct val="134300"/>
              </a:lnSpc>
              <a:spcBef>
                <a:spcPts val="100"/>
              </a:spcBef>
            </a:pP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Don't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compromise</a:t>
            </a:r>
            <a:r>
              <a:rPr dirty="0" sz="1350" spc="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your</a:t>
            </a:r>
            <a:r>
              <a:rPr dirty="0" sz="1350" spc="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vision–upgrade</a:t>
            </a:r>
            <a:r>
              <a:rPr dirty="0" sz="1350" spc="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30">
                <a:solidFill>
                  <a:srgbClr val="405348"/>
                </a:solidFill>
                <a:latin typeface="Microsoft Sans Serif"/>
                <a:cs typeface="Microsoft Sans Serif"/>
              </a:rPr>
              <a:t>to</a:t>
            </a:r>
            <a:r>
              <a:rPr dirty="0" sz="1350" spc="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premium</a:t>
            </a:r>
            <a:r>
              <a:rPr dirty="0" sz="1350" spc="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car</a:t>
            </a:r>
            <a:r>
              <a:rPr dirty="0" sz="1350" spc="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windscreen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wipers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now!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Whether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5">
                <a:solidFill>
                  <a:srgbClr val="405348"/>
                </a:solidFill>
                <a:latin typeface="Microsoft Sans Serif"/>
                <a:cs typeface="Microsoft Sans Serif"/>
              </a:rPr>
              <a:t>it's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heavy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rain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 or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dusty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roads,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our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wipers</a:t>
            </a:r>
            <a:r>
              <a:rPr dirty="0" sz="1350" spc="7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5">
                <a:solidFill>
                  <a:srgbClr val="405348"/>
                </a:solidFill>
                <a:latin typeface="Microsoft Sans Serif"/>
                <a:cs typeface="Microsoft Sans Serif"/>
              </a:rPr>
              <a:t>offer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unbeatable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performance</a:t>
            </a:r>
            <a:r>
              <a:rPr dirty="0" sz="1350" spc="4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5">
                <a:solidFill>
                  <a:srgbClr val="405348"/>
                </a:solidFill>
                <a:latin typeface="Microsoft Sans Serif"/>
                <a:cs typeface="Microsoft Sans Serif"/>
              </a:rPr>
              <a:t>for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over</a:t>
            </a:r>
            <a:r>
              <a:rPr dirty="0" sz="1350" spc="4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3,500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car</a:t>
            </a:r>
            <a:r>
              <a:rPr dirty="0" sz="1350" spc="4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models.</a:t>
            </a:r>
            <a:endParaRPr sz="1350">
              <a:latin typeface="Microsoft Sans Serif"/>
              <a:cs typeface="Microsoft Sans Serif"/>
            </a:endParaRPr>
          </a:p>
        </p:txBody>
      </p:sp>
      <p:sp>
        <p:nvSpPr>
          <p:cNvPr id="6" name="object 6" descr=""/>
          <p:cNvSpPr/>
          <p:nvPr/>
        </p:nvSpPr>
        <p:spPr>
          <a:xfrm>
            <a:off x="4886325" y="2819399"/>
            <a:ext cx="2886075" cy="1257300"/>
          </a:xfrm>
          <a:custGeom>
            <a:avLst/>
            <a:gdLst/>
            <a:ahLst/>
            <a:cxnLst/>
            <a:rect l="l" t="t" r="r" b="b"/>
            <a:pathLst>
              <a:path w="2886075" h="1257300">
                <a:moveTo>
                  <a:pt x="2765932" y="0"/>
                </a:moveTo>
                <a:lnTo>
                  <a:pt x="120141" y="0"/>
                </a:lnTo>
                <a:lnTo>
                  <a:pt x="111785" y="825"/>
                </a:lnTo>
                <a:lnTo>
                  <a:pt x="71577" y="13017"/>
                </a:lnTo>
                <a:lnTo>
                  <a:pt x="31686" y="43637"/>
                </a:lnTo>
                <a:lnTo>
                  <a:pt x="6553" y="87185"/>
                </a:lnTo>
                <a:lnTo>
                  <a:pt x="0" y="120142"/>
                </a:lnTo>
                <a:lnTo>
                  <a:pt x="0" y="1128712"/>
                </a:lnTo>
                <a:lnTo>
                  <a:pt x="0" y="1137158"/>
                </a:lnTo>
                <a:lnTo>
                  <a:pt x="13017" y="1185722"/>
                </a:lnTo>
                <a:lnTo>
                  <a:pt x="43637" y="1225600"/>
                </a:lnTo>
                <a:lnTo>
                  <a:pt x="87172" y="1250746"/>
                </a:lnTo>
                <a:lnTo>
                  <a:pt x="120141" y="1257300"/>
                </a:lnTo>
                <a:lnTo>
                  <a:pt x="2765932" y="1257300"/>
                </a:lnTo>
                <a:lnTo>
                  <a:pt x="2814497" y="1244282"/>
                </a:lnTo>
                <a:lnTo>
                  <a:pt x="2854375" y="1213662"/>
                </a:lnTo>
                <a:lnTo>
                  <a:pt x="2879521" y="1170114"/>
                </a:lnTo>
                <a:lnTo>
                  <a:pt x="2886075" y="1137158"/>
                </a:lnTo>
                <a:lnTo>
                  <a:pt x="2886075" y="120142"/>
                </a:lnTo>
                <a:lnTo>
                  <a:pt x="2873057" y="71577"/>
                </a:lnTo>
                <a:lnTo>
                  <a:pt x="2842437" y="31686"/>
                </a:lnTo>
                <a:lnTo>
                  <a:pt x="2798902" y="6553"/>
                </a:lnTo>
                <a:lnTo>
                  <a:pt x="2774289" y="825"/>
                </a:lnTo>
                <a:lnTo>
                  <a:pt x="2765932" y="0"/>
                </a:lnTo>
                <a:close/>
              </a:path>
            </a:pathLst>
          </a:custGeom>
          <a:solidFill>
            <a:srgbClr val="E8F3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 txBox="1"/>
          <p:nvPr/>
        </p:nvSpPr>
        <p:spPr>
          <a:xfrm>
            <a:off x="5045075" y="2973387"/>
            <a:ext cx="2340610" cy="883919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650" spc="120" b="1">
                <a:solidFill>
                  <a:srgbClr val="405348"/>
                </a:solidFill>
                <a:latin typeface="Cambria"/>
                <a:cs typeface="Cambria"/>
              </a:rPr>
              <a:t>Fast,</a:t>
            </a:r>
            <a:r>
              <a:rPr dirty="0" sz="1650" spc="-5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90" b="1">
                <a:solidFill>
                  <a:srgbClr val="405348"/>
                </a:solidFill>
                <a:latin typeface="Cambria"/>
                <a:cs typeface="Cambria"/>
              </a:rPr>
              <a:t>Free</a:t>
            </a:r>
            <a:r>
              <a:rPr dirty="0" sz="1650" spc="-5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45" b="1">
                <a:solidFill>
                  <a:srgbClr val="405348"/>
                </a:solidFill>
                <a:latin typeface="Cambria"/>
                <a:cs typeface="Cambria"/>
              </a:rPr>
              <a:t>Skippi"g</a:t>
            </a:r>
            <a:endParaRPr sz="1650">
              <a:latin typeface="Cambria"/>
              <a:cs typeface="Cambria"/>
            </a:endParaRPr>
          </a:p>
          <a:p>
            <a:pPr marL="12700" marR="5080">
              <a:lnSpc>
                <a:spcPct val="129600"/>
              </a:lnSpc>
              <a:spcBef>
                <a:spcPts val="540"/>
              </a:spcBef>
            </a:pP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Delivered</a:t>
            </a:r>
            <a:r>
              <a:rPr dirty="0" sz="1350" spc="1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across</a:t>
            </a:r>
            <a:r>
              <a:rPr dirty="0" sz="1350" spc="1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Australia</a:t>
            </a:r>
            <a:r>
              <a:rPr dirty="0" sz="1350" spc="1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at no</a:t>
            </a:r>
            <a:r>
              <a:rPr dirty="0" sz="1350" spc="-3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extra</a:t>
            </a:r>
            <a:r>
              <a:rPr dirty="0" sz="1350" spc="-1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cost</a:t>
            </a:r>
            <a:endParaRPr sz="135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/>
          <p:nvPr/>
        </p:nvSpPr>
        <p:spPr>
          <a:xfrm>
            <a:off x="7943850" y="2819399"/>
            <a:ext cx="2886075" cy="1257300"/>
          </a:xfrm>
          <a:custGeom>
            <a:avLst/>
            <a:gdLst/>
            <a:ahLst/>
            <a:cxnLst/>
            <a:rect l="l" t="t" r="r" b="b"/>
            <a:pathLst>
              <a:path w="2886075" h="1257300">
                <a:moveTo>
                  <a:pt x="2765932" y="0"/>
                </a:moveTo>
                <a:lnTo>
                  <a:pt x="120142" y="0"/>
                </a:lnTo>
                <a:lnTo>
                  <a:pt x="111785" y="825"/>
                </a:lnTo>
                <a:lnTo>
                  <a:pt x="71577" y="13017"/>
                </a:lnTo>
                <a:lnTo>
                  <a:pt x="31686" y="43637"/>
                </a:lnTo>
                <a:lnTo>
                  <a:pt x="6553" y="87185"/>
                </a:lnTo>
                <a:lnTo>
                  <a:pt x="0" y="120142"/>
                </a:lnTo>
                <a:lnTo>
                  <a:pt x="0" y="1128712"/>
                </a:lnTo>
                <a:lnTo>
                  <a:pt x="0" y="1137158"/>
                </a:lnTo>
                <a:lnTo>
                  <a:pt x="13017" y="1185722"/>
                </a:lnTo>
                <a:lnTo>
                  <a:pt x="43637" y="1225600"/>
                </a:lnTo>
                <a:lnTo>
                  <a:pt x="87172" y="1250746"/>
                </a:lnTo>
                <a:lnTo>
                  <a:pt x="120142" y="1257300"/>
                </a:lnTo>
                <a:lnTo>
                  <a:pt x="2765932" y="1257300"/>
                </a:lnTo>
                <a:lnTo>
                  <a:pt x="2814497" y="1244282"/>
                </a:lnTo>
                <a:lnTo>
                  <a:pt x="2854388" y="1213662"/>
                </a:lnTo>
                <a:lnTo>
                  <a:pt x="2879521" y="1170114"/>
                </a:lnTo>
                <a:lnTo>
                  <a:pt x="2886075" y="1137158"/>
                </a:lnTo>
                <a:lnTo>
                  <a:pt x="2886075" y="120142"/>
                </a:lnTo>
                <a:lnTo>
                  <a:pt x="2873057" y="71577"/>
                </a:lnTo>
                <a:lnTo>
                  <a:pt x="2842437" y="31686"/>
                </a:lnTo>
                <a:lnTo>
                  <a:pt x="2798902" y="6553"/>
                </a:lnTo>
                <a:lnTo>
                  <a:pt x="2774289" y="825"/>
                </a:lnTo>
                <a:lnTo>
                  <a:pt x="2765932" y="0"/>
                </a:lnTo>
                <a:close/>
              </a:path>
            </a:pathLst>
          </a:custGeom>
          <a:solidFill>
            <a:srgbClr val="E8F3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8102600" y="2973387"/>
            <a:ext cx="2494915" cy="883919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650" spc="125" b="1">
                <a:solidFill>
                  <a:srgbClr val="405348"/>
                </a:solidFill>
                <a:latin typeface="Cambria"/>
                <a:cs typeface="Cambria"/>
              </a:rPr>
              <a:t>Perfect</a:t>
            </a:r>
            <a:r>
              <a:rPr dirty="0" sz="1650" spc="-10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05" b="1">
                <a:solidFill>
                  <a:srgbClr val="405348"/>
                </a:solidFill>
                <a:latin typeface="Cambria"/>
                <a:cs typeface="Cambria"/>
              </a:rPr>
              <a:t>Fit</a:t>
            </a:r>
            <a:r>
              <a:rPr dirty="0" sz="1650" spc="-5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35" b="1">
                <a:solidFill>
                  <a:srgbClr val="405348"/>
                </a:solidFill>
                <a:latin typeface="Cambria"/>
                <a:cs typeface="Cambria"/>
              </a:rPr>
              <a:t>Guara"tee</a:t>
            </a:r>
            <a:endParaRPr sz="1650">
              <a:latin typeface="Cambria"/>
              <a:cs typeface="Cambria"/>
            </a:endParaRPr>
          </a:p>
          <a:p>
            <a:pPr marL="12700" marR="5080">
              <a:lnSpc>
                <a:spcPct val="129600"/>
              </a:lnSpc>
              <a:spcBef>
                <a:spcPts val="540"/>
              </a:spcBef>
            </a:pPr>
            <a:r>
              <a:rPr dirty="0" sz="1350" spc="20">
                <a:solidFill>
                  <a:srgbClr val="405348"/>
                </a:solidFill>
                <a:latin typeface="Microsoft Sans Serif"/>
                <a:cs typeface="Microsoft Sans Serif"/>
              </a:rPr>
              <a:t>Compatible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95">
                <a:solidFill>
                  <a:srgbClr val="405348"/>
                </a:solidFill>
                <a:latin typeface="Microsoft Sans Serif"/>
                <a:cs typeface="Microsoft Sans Serif"/>
              </a:rPr>
              <a:t>with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thousands</a:t>
            </a: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0">
                <a:solidFill>
                  <a:srgbClr val="405348"/>
                </a:solidFill>
                <a:latin typeface="Microsoft Sans Serif"/>
                <a:cs typeface="Microsoft Sans Serif"/>
              </a:rPr>
              <a:t>of </a:t>
            </a:r>
            <a:r>
              <a:rPr dirty="0" sz="1350">
                <a:solidFill>
                  <a:srgbClr val="405348"/>
                </a:solidFill>
                <a:latin typeface="Microsoft Sans Serif"/>
                <a:cs typeface="Microsoft Sans Serif"/>
              </a:rPr>
              <a:t>car</a:t>
            </a:r>
            <a:r>
              <a:rPr dirty="0" sz="1350" spc="114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models</a:t>
            </a:r>
            <a:endParaRPr sz="135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4886325" y="4248149"/>
            <a:ext cx="5943600" cy="990600"/>
          </a:xfrm>
          <a:custGeom>
            <a:avLst/>
            <a:gdLst/>
            <a:ahLst/>
            <a:cxnLst/>
            <a:rect l="l" t="t" r="r" b="b"/>
            <a:pathLst>
              <a:path w="5943600" h="990600">
                <a:moveTo>
                  <a:pt x="5823458" y="0"/>
                </a:moveTo>
                <a:lnTo>
                  <a:pt x="120141" y="0"/>
                </a:lnTo>
                <a:lnTo>
                  <a:pt x="111785" y="825"/>
                </a:lnTo>
                <a:lnTo>
                  <a:pt x="71577" y="13017"/>
                </a:lnTo>
                <a:lnTo>
                  <a:pt x="31686" y="43637"/>
                </a:lnTo>
                <a:lnTo>
                  <a:pt x="6553" y="87185"/>
                </a:lnTo>
                <a:lnTo>
                  <a:pt x="0" y="120142"/>
                </a:lnTo>
                <a:lnTo>
                  <a:pt x="0" y="862012"/>
                </a:lnTo>
                <a:lnTo>
                  <a:pt x="0" y="870458"/>
                </a:lnTo>
                <a:lnTo>
                  <a:pt x="13017" y="919022"/>
                </a:lnTo>
                <a:lnTo>
                  <a:pt x="43637" y="958900"/>
                </a:lnTo>
                <a:lnTo>
                  <a:pt x="87172" y="984046"/>
                </a:lnTo>
                <a:lnTo>
                  <a:pt x="120141" y="990600"/>
                </a:lnTo>
                <a:lnTo>
                  <a:pt x="5823458" y="990600"/>
                </a:lnTo>
                <a:lnTo>
                  <a:pt x="5872022" y="977582"/>
                </a:lnTo>
                <a:lnTo>
                  <a:pt x="5911913" y="946962"/>
                </a:lnTo>
                <a:lnTo>
                  <a:pt x="5937046" y="903414"/>
                </a:lnTo>
                <a:lnTo>
                  <a:pt x="5943600" y="870458"/>
                </a:lnTo>
                <a:lnTo>
                  <a:pt x="5943600" y="120142"/>
                </a:lnTo>
                <a:lnTo>
                  <a:pt x="5930582" y="71577"/>
                </a:lnTo>
                <a:lnTo>
                  <a:pt x="5899962" y="31686"/>
                </a:lnTo>
                <a:lnTo>
                  <a:pt x="5856427" y="6553"/>
                </a:lnTo>
                <a:lnTo>
                  <a:pt x="5831814" y="825"/>
                </a:lnTo>
                <a:lnTo>
                  <a:pt x="5823458" y="0"/>
                </a:lnTo>
                <a:close/>
              </a:path>
            </a:pathLst>
          </a:custGeom>
          <a:solidFill>
            <a:srgbClr val="E8F3E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5045075" y="4402137"/>
            <a:ext cx="3275329" cy="61722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650" spc="130" b="1">
                <a:solidFill>
                  <a:srgbClr val="405348"/>
                </a:solidFill>
                <a:latin typeface="Cambria"/>
                <a:cs typeface="Cambria"/>
              </a:rPr>
              <a:t>Pre</a:t>
            </a:r>
            <a:r>
              <a:rPr dirty="0" sz="1650" spc="450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944" b="1">
                <a:solidFill>
                  <a:srgbClr val="405348"/>
                </a:solidFill>
                <a:latin typeface="Cambria"/>
                <a:cs typeface="Cambria"/>
              </a:rPr>
              <a:t>iu</a:t>
            </a:r>
            <a:r>
              <a:rPr dirty="0" sz="1650" spc="810" b="1">
                <a:solidFill>
                  <a:srgbClr val="405348"/>
                </a:solidFill>
                <a:latin typeface="Cambria"/>
                <a:cs typeface="Cambria"/>
              </a:rPr>
              <a:t> </a:t>
            </a:r>
            <a:r>
              <a:rPr dirty="0" sz="1650" spc="100" b="1">
                <a:solidFill>
                  <a:srgbClr val="405348"/>
                </a:solidFill>
                <a:latin typeface="Cambria"/>
                <a:cs typeface="Cambria"/>
              </a:rPr>
              <a:t>Quality</a:t>
            </a:r>
            <a:endParaRPr sz="1650">
              <a:latin typeface="Cambria"/>
              <a:cs typeface="Cambria"/>
            </a:endParaRPr>
          </a:p>
          <a:p>
            <a:pPr marL="12700">
              <a:lnSpc>
                <a:spcPct val="100000"/>
              </a:lnSpc>
              <a:spcBef>
                <a:spcPts val="1019"/>
              </a:spcBef>
            </a:pP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Built </a:t>
            </a:r>
            <a:r>
              <a:rPr dirty="0" sz="1350" spc="130">
                <a:solidFill>
                  <a:srgbClr val="405348"/>
                </a:solidFill>
                <a:latin typeface="Microsoft Sans Serif"/>
                <a:cs typeface="Microsoft Sans Serif"/>
              </a:rPr>
              <a:t>to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withstand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20">
                <a:solidFill>
                  <a:srgbClr val="405348"/>
                </a:solidFill>
                <a:latin typeface="Microsoft Sans Serif"/>
                <a:cs typeface="Microsoft Sans Serif"/>
              </a:rPr>
              <a:t>Australian</a:t>
            </a:r>
            <a:r>
              <a:rPr dirty="0" sz="1350" spc="5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conditions</a:t>
            </a:r>
            <a:endParaRPr sz="1350">
              <a:latin typeface="Microsoft Sans Serif"/>
              <a:cs typeface="Microsoft Sans Serif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5130800" y="5616575"/>
            <a:ext cx="493395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50" spc="70">
                <a:solidFill>
                  <a:srgbClr val="405348"/>
                </a:solidFill>
                <a:latin typeface="Microsoft Sans Serif"/>
                <a:cs typeface="Microsoft Sans Serif"/>
              </a:rPr>
              <a:t>Make</a:t>
            </a:r>
            <a:r>
              <a:rPr dirty="0" sz="1350" spc="-1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5">
                <a:solidFill>
                  <a:srgbClr val="405348"/>
                </a:solidFill>
                <a:latin typeface="Microsoft Sans Serif"/>
                <a:cs typeface="Microsoft Sans Serif"/>
              </a:rPr>
              <a:t>the</a:t>
            </a:r>
            <a:r>
              <a:rPr dirty="0" sz="1350" spc="-1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switch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today</a:t>
            </a:r>
            <a:r>
              <a:rPr dirty="0" sz="1350" spc="-1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5">
                <a:solidFill>
                  <a:srgbClr val="405348"/>
                </a:solidFill>
                <a:latin typeface="Microsoft Sans Serif"/>
                <a:cs typeface="Microsoft Sans Serif"/>
              </a:rPr>
              <a:t>for</a:t>
            </a:r>
            <a:r>
              <a:rPr dirty="0" sz="1350" spc="-1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80">
                <a:solidFill>
                  <a:srgbClr val="405348"/>
                </a:solidFill>
                <a:latin typeface="Microsoft Sans Serif"/>
                <a:cs typeface="Microsoft Sans Serif"/>
              </a:rPr>
              <a:t>better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visibility</a:t>
            </a:r>
            <a:r>
              <a:rPr dirty="0" sz="1350" spc="-1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and</a:t>
            </a:r>
            <a:r>
              <a:rPr dirty="0" sz="1350" spc="-1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50">
                <a:solidFill>
                  <a:srgbClr val="405348"/>
                </a:solidFill>
                <a:latin typeface="Microsoft Sans Serif"/>
                <a:cs typeface="Microsoft Sans Serif"/>
              </a:rPr>
              <a:t>safer</a:t>
            </a:r>
            <a:r>
              <a:rPr dirty="0" sz="1350" spc="-1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driving!</a:t>
            </a:r>
            <a:endParaRPr sz="1350">
              <a:latin typeface="Microsoft Sans Serif"/>
              <a:cs typeface="Microsoft Sans Serif"/>
            </a:endParaRPr>
          </a:p>
        </p:txBody>
      </p:sp>
      <p:pic>
        <p:nvPicPr>
          <p:cNvPr id="13" name="object 1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44125" y="6086474"/>
            <a:ext cx="685800" cy="685799"/>
          </a:xfrm>
          <a:prstGeom prst="rect">
            <a:avLst/>
          </a:prstGeom>
        </p:spPr>
      </p:pic>
      <p:sp>
        <p:nvSpPr>
          <p:cNvPr id="14" name="object 14" descr=""/>
          <p:cNvSpPr/>
          <p:nvPr/>
        </p:nvSpPr>
        <p:spPr>
          <a:xfrm>
            <a:off x="4886325" y="5429249"/>
            <a:ext cx="19050" cy="1543050"/>
          </a:xfrm>
          <a:custGeom>
            <a:avLst/>
            <a:gdLst/>
            <a:ahLst/>
            <a:cxnLst/>
            <a:rect l="l" t="t" r="r" b="b"/>
            <a:pathLst>
              <a:path w="19050" h="1543050">
                <a:moveTo>
                  <a:pt x="19050" y="0"/>
                </a:moveTo>
                <a:lnTo>
                  <a:pt x="0" y="0"/>
                </a:lnTo>
                <a:lnTo>
                  <a:pt x="0" y="1543049"/>
                </a:lnTo>
                <a:lnTo>
                  <a:pt x="19050" y="1543049"/>
                </a:lnTo>
                <a:lnTo>
                  <a:pt x="19050" y="0"/>
                </a:lnTo>
                <a:close/>
              </a:path>
            </a:pathLst>
          </a:custGeom>
          <a:solidFill>
            <a:srgbClr val="438851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11430000" cy="8496300"/>
          </a:xfrm>
          <a:custGeom>
            <a:avLst/>
            <a:gdLst/>
            <a:ahLst/>
            <a:cxnLst/>
            <a:rect l="l" t="t" r="r" b="b"/>
            <a:pathLst>
              <a:path w="11430000" h="8496300">
                <a:moveTo>
                  <a:pt x="11430000" y="0"/>
                </a:moveTo>
                <a:lnTo>
                  <a:pt x="0" y="0"/>
                </a:lnTo>
                <a:lnTo>
                  <a:pt x="0" y="8496300"/>
                </a:lnTo>
                <a:lnTo>
                  <a:pt x="11430000" y="8496300"/>
                </a:lnTo>
                <a:lnTo>
                  <a:pt x="11430000" y="0"/>
                </a:lnTo>
                <a:close/>
              </a:path>
            </a:pathLst>
          </a:custGeom>
          <a:solidFill>
            <a:srgbClr val="F9FFF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4781" y="454025"/>
            <a:ext cx="2280920" cy="53975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pc="260"/>
              <a:t>Rsnck</a:t>
            </a:r>
            <a:r>
              <a:rPr dirty="0" spc="-40"/>
              <a:t> </a:t>
            </a:r>
            <a:r>
              <a:rPr dirty="0" spc="385"/>
              <a:t>7s</a:t>
            </a:r>
            <a:r>
              <a:rPr dirty="0" spc="-35"/>
              <a:t> </a:t>
            </a:r>
            <a:r>
              <a:rPr dirty="0" spc="175"/>
              <a:t>-</a:t>
            </a:r>
          </a:p>
        </p:txBody>
      </p:sp>
      <p:sp>
        <p:nvSpPr>
          <p:cNvPr id="4" name="object 4" descr=""/>
          <p:cNvSpPr txBox="1"/>
          <p:nvPr/>
        </p:nvSpPr>
        <p:spPr>
          <a:xfrm>
            <a:off x="587197" y="1278889"/>
            <a:ext cx="6036310" cy="5349875"/>
          </a:xfrm>
          <a:prstGeom prst="rect">
            <a:avLst/>
          </a:prstGeom>
        </p:spPr>
        <p:txBody>
          <a:bodyPr wrap="square" lIns="0" tIns="831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5"/>
              </a:spcBef>
            </a:pPr>
            <a:r>
              <a:rPr dirty="0" sz="1350" spc="-10" b="1">
                <a:solidFill>
                  <a:srgbClr val="405348"/>
                </a:solidFill>
                <a:latin typeface="Arial"/>
                <a:cs typeface="Arial"/>
              </a:rPr>
              <a:t>Address: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Sydney,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NSW,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10">
                <a:solidFill>
                  <a:srgbClr val="405348"/>
                </a:solidFill>
                <a:latin typeface="Microsoft Sans Serif"/>
                <a:cs typeface="Microsoft Sans Serif"/>
              </a:rPr>
              <a:t>Australia,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0">
                <a:solidFill>
                  <a:srgbClr val="405348"/>
                </a:solidFill>
                <a:latin typeface="Microsoft Sans Serif"/>
                <a:cs typeface="Microsoft Sans Serif"/>
              </a:rPr>
              <a:t>New</a:t>
            </a:r>
            <a:r>
              <a:rPr dirty="0" sz="1350" spc="35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65">
                <a:solidFill>
                  <a:srgbClr val="405348"/>
                </a:solidFill>
                <a:latin typeface="Microsoft Sans Serif"/>
                <a:cs typeface="Microsoft Sans Serif"/>
              </a:rPr>
              <a:t>South</a:t>
            </a:r>
            <a:r>
              <a:rPr dirty="0" sz="1350" spc="40">
                <a:solidFill>
                  <a:srgbClr val="405348"/>
                </a:solidFill>
                <a:latin typeface="Microsoft Sans Serif"/>
                <a:cs typeface="Microsoft Sans Serif"/>
              </a:rPr>
              <a:t> </a:t>
            </a:r>
            <a:r>
              <a:rPr dirty="0" sz="1350" spc="-20">
                <a:solidFill>
                  <a:srgbClr val="405348"/>
                </a:solidFill>
                <a:latin typeface="Microsoft Sans Serif"/>
                <a:cs typeface="Microsoft Sans Serif"/>
              </a:rPr>
              <a:t>Wales</a:t>
            </a:r>
            <a:endParaRPr sz="13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25"/>
              </a:spcBef>
            </a:pPr>
            <a:endParaRPr sz="13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</a:pPr>
            <a:r>
              <a:rPr dirty="0" sz="1350" spc="65" b="1">
                <a:solidFill>
                  <a:srgbClr val="405348"/>
                </a:solidFill>
                <a:latin typeface="Arial"/>
                <a:cs typeface="Arial"/>
              </a:rPr>
              <a:t>Contact</a:t>
            </a:r>
            <a:r>
              <a:rPr dirty="0" sz="1350" spc="-20" b="1">
                <a:solidFill>
                  <a:srgbClr val="405348"/>
                </a:solidFill>
                <a:latin typeface="Arial"/>
                <a:cs typeface="Arial"/>
              </a:rPr>
              <a:t> </a:t>
            </a:r>
            <a:r>
              <a:rPr dirty="0" sz="1350" spc="85" b="1">
                <a:solidFill>
                  <a:srgbClr val="405348"/>
                </a:solidFill>
                <a:latin typeface="Arial"/>
                <a:cs typeface="Arial"/>
              </a:rPr>
              <a:t>No.: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u="sng" sz="1350" spc="60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</a:rPr>
              <a:t>0406261142</a:t>
            </a:r>
            <a:endParaRPr sz="13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0"/>
              </a:spcBef>
            </a:pP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350" spc="60" b="1">
                <a:solidFill>
                  <a:srgbClr val="405348"/>
                </a:solidFill>
                <a:latin typeface="Arial"/>
                <a:cs typeface="Arial"/>
              </a:rPr>
              <a:t>Email: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u="sng" sz="1350" spc="50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  <a:hlinkClick r:id="rId2"/>
              </a:rPr>
              <a:t>info@carwindscreenwipers.com.au</a:t>
            </a:r>
            <a:endParaRPr sz="13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00"/>
              </a:spcBef>
            </a:pP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350" spc="60" b="1">
                <a:solidFill>
                  <a:srgbClr val="405348"/>
                </a:solidFill>
                <a:latin typeface="Arial"/>
                <a:cs typeface="Arial"/>
              </a:rPr>
              <a:t>Website: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u="sng" sz="1350" spc="65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  <a:hlinkClick r:id="rId3"/>
              </a:rPr>
              <a:t>https://www.carwindscreenwipers.com.au/</a:t>
            </a:r>
            <a:endParaRPr sz="13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75"/>
              </a:spcBef>
            </a:pP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350" spc="55" b="1">
                <a:solidFill>
                  <a:srgbClr val="405348"/>
                </a:solidFill>
                <a:latin typeface="Arial"/>
                <a:cs typeface="Arial"/>
              </a:rPr>
              <a:t>Facebook: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u="sng" sz="1350" spc="70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  <a:hlinkClick r:id="rId4"/>
              </a:rPr>
              <a:t>https://www.facebook.com/carwindscreenwipers/</a:t>
            </a:r>
            <a:endParaRPr sz="13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75"/>
              </a:spcBef>
            </a:pP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350" spc="75" b="1">
                <a:solidFill>
                  <a:srgbClr val="405348"/>
                </a:solidFill>
                <a:latin typeface="Arial"/>
                <a:cs typeface="Arial"/>
              </a:rPr>
              <a:t>Instagram: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u="sng" sz="1350" spc="65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  <a:hlinkClick r:id="rId5"/>
              </a:rPr>
              <a:t>https://www.instagram.com/carwindscreenwipers</a:t>
            </a:r>
            <a:endParaRPr sz="13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05"/>
              </a:spcBef>
            </a:pP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1350" spc="-10" b="1">
                <a:solidFill>
                  <a:srgbClr val="405348"/>
                </a:solidFill>
                <a:latin typeface="Arial"/>
                <a:cs typeface="Arial"/>
              </a:rPr>
              <a:t>YouTube:</a:t>
            </a:r>
            <a:endParaRPr sz="13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u="sng" sz="1350" spc="75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  <a:hlinkClick r:id="rId6"/>
              </a:rPr>
              <a:t>https://www.youtube.com/channel/UCvSnKspHJnQQvL2yKV5T-Kw</a:t>
            </a:r>
            <a:endParaRPr sz="1350">
              <a:latin typeface="Arial"/>
              <a:cs typeface="Arial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144125" y="6867525"/>
            <a:ext cx="685800" cy="685800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8213928" y="7740650"/>
            <a:ext cx="2628900" cy="2311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350" spc="45" b="1">
                <a:solidFill>
                  <a:srgbClr val="438851"/>
                </a:solidFill>
                <a:uFill>
                  <a:solidFill>
                    <a:srgbClr val="438851"/>
                  </a:solidFill>
                </a:uFill>
                <a:latin typeface="Arial"/>
                <a:cs typeface="Arial"/>
                <a:hlinkClick r:id="rId3"/>
              </a:rPr>
              <a:t>carwindscreenwipers.com.au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3885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2025-10-08T10:00:07Z</dcterms:created>
  <dcterms:modified xsi:type="dcterms:W3CDTF">2025-10-08T10:00:07Z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2025-10-08T00:00:00Z</vt:filetime>
  </property>
  <property fmtid="{D5CDD505-2E9C-101B-9397-08002B2CF9AE}" pid="3" name="Creator">
    <vt:lpwstr>pdf-lib (https://github.com/Hopding/pdf-lib)</vt:lpwstr>
  </property>
  <property fmtid="{D5CDD505-2E9C-101B-9397-08002B2CF9AE}" pid="4" name="LastSaved">
    <vt:filetime>2025-10-08T00:00:00Z</vt:filetime>
  </property>
  <property fmtid="{D5CDD505-2E9C-101B-9397-08002B2CF9AE}" pid="5" name="Producer">
    <vt:lpwstr>4-Heights™ PDF Library 3.4.0.6904 (http://www.pdf-tools.com)</vt:lpwstr>
  </property>
</Properties>
</file>