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3068" y="956817"/>
            <a:ext cx="5496712" cy="859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21212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jewelsofpunjab.com.au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blogosm.com/how-do-you-choose-the-perfect-punjabi-jewellery-in-dandenong" TargetMode="External"/><Relationship Id="rId3" Type="http://schemas.openxmlformats.org/officeDocument/2006/relationships/hyperlink" Target="https://jewelsofpunjab.com.au/" TargetMode="External"/><Relationship Id="rId4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12700" marR="5080" indent="113030">
              <a:lnSpc>
                <a:spcPct val="102299"/>
              </a:lnSpc>
              <a:spcBef>
                <a:spcPts val="35"/>
              </a:spcBef>
            </a:pPr>
            <a:r>
              <a:rPr dirty="0"/>
              <a:t>How</a:t>
            </a:r>
            <a:r>
              <a:rPr dirty="0" spc="-30"/>
              <a:t> </a:t>
            </a:r>
            <a:r>
              <a:rPr dirty="0"/>
              <a:t>Do</a:t>
            </a:r>
            <a:r>
              <a:rPr dirty="0" spc="-40"/>
              <a:t> </a:t>
            </a:r>
            <a:r>
              <a:rPr dirty="0"/>
              <a:t>You</a:t>
            </a:r>
            <a:r>
              <a:rPr dirty="0" spc="-40"/>
              <a:t> </a:t>
            </a:r>
            <a:r>
              <a:rPr dirty="0"/>
              <a:t>Choose</a:t>
            </a:r>
            <a:r>
              <a:rPr dirty="0" spc="-35"/>
              <a:t> </a:t>
            </a:r>
            <a:r>
              <a:rPr dirty="0"/>
              <a:t>the</a:t>
            </a:r>
            <a:r>
              <a:rPr dirty="0" spc="-25"/>
              <a:t> </a:t>
            </a:r>
            <a:r>
              <a:rPr dirty="0" spc="-10"/>
              <a:t>Perfect </a:t>
            </a:r>
            <a:r>
              <a:rPr dirty="0"/>
              <a:t>Punjabi</a:t>
            </a:r>
            <a:r>
              <a:rPr dirty="0" spc="-50"/>
              <a:t> </a:t>
            </a:r>
            <a:r>
              <a:rPr dirty="0"/>
              <a:t>Jewellery</a:t>
            </a:r>
            <a:r>
              <a:rPr dirty="0" spc="-60"/>
              <a:t> </a:t>
            </a:r>
            <a:r>
              <a:rPr dirty="0"/>
              <a:t>in</a:t>
            </a:r>
            <a:r>
              <a:rPr dirty="0" spc="-30"/>
              <a:t> </a:t>
            </a:r>
            <a:r>
              <a:rPr dirty="0" spc="-10"/>
              <a:t>Dandenong?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6764" y="2127630"/>
            <a:ext cx="5789930" cy="819975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just" marL="12700" marR="6350">
              <a:lnSpc>
                <a:spcPct val="96400"/>
              </a:lnSpc>
              <a:spcBef>
                <a:spcPts val="150"/>
              </a:spcBef>
            </a:pPr>
            <a:r>
              <a:rPr dirty="0" sz="1200">
                <a:latin typeface="Times New Roman"/>
                <a:cs typeface="Times New Roman"/>
              </a:rPr>
              <a:t>Each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starts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particular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which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seems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perfectly.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could </a:t>
            </a:r>
            <a:r>
              <a:rPr dirty="0" sz="1200">
                <a:latin typeface="Times New Roman"/>
                <a:cs typeface="Times New Roman"/>
              </a:rPr>
              <a:t>become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most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loved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jewellery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family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events,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could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you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wear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every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celebration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going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on.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Selecting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about </a:t>
            </a:r>
            <a:r>
              <a:rPr dirty="0" sz="1200">
                <a:latin typeface="Times New Roman"/>
                <a:cs typeface="Times New Roman"/>
              </a:rPr>
              <a:t>appearances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shining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objects;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choosing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that </a:t>
            </a:r>
            <a:r>
              <a:rPr dirty="0" sz="1200">
                <a:latin typeface="Times New Roman"/>
                <a:cs typeface="Times New Roman"/>
              </a:rPr>
              <a:t>matches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personality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well.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Punjab,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assist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selecting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such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pieces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ease.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467995" indent="-226695">
              <a:lnSpc>
                <a:spcPct val="100000"/>
              </a:lnSpc>
              <a:buFont typeface="Verdana"/>
              <a:buAutoNum type="arabicPeriod"/>
              <a:tabLst>
                <a:tab pos="467995" algn="l"/>
              </a:tabLst>
            </a:pPr>
            <a:r>
              <a:rPr dirty="0" sz="1150" b="1">
                <a:latin typeface="Verdana"/>
                <a:cs typeface="Verdana"/>
              </a:rPr>
              <a:t>Jewellery</a:t>
            </a:r>
            <a:r>
              <a:rPr dirty="0" sz="1150" spc="-50" b="1">
                <a:latin typeface="Verdana"/>
                <a:cs typeface="Verdana"/>
              </a:rPr>
              <a:t> </a:t>
            </a:r>
            <a:r>
              <a:rPr dirty="0" sz="1150" b="1">
                <a:latin typeface="Verdana"/>
                <a:cs typeface="Verdana"/>
              </a:rPr>
              <a:t>For</a:t>
            </a:r>
            <a:r>
              <a:rPr dirty="0" sz="1150" spc="-35" b="1">
                <a:latin typeface="Verdana"/>
                <a:cs typeface="Verdana"/>
              </a:rPr>
              <a:t> </a:t>
            </a:r>
            <a:r>
              <a:rPr dirty="0" sz="1150" b="1">
                <a:latin typeface="Verdana"/>
                <a:cs typeface="Verdana"/>
              </a:rPr>
              <a:t>The</a:t>
            </a:r>
            <a:r>
              <a:rPr dirty="0" sz="1150" spc="-35" b="1">
                <a:latin typeface="Verdana"/>
                <a:cs typeface="Verdana"/>
              </a:rPr>
              <a:t> </a:t>
            </a:r>
            <a:r>
              <a:rPr dirty="0" sz="1150" spc="-10" b="1">
                <a:latin typeface="Verdana"/>
                <a:cs typeface="Verdana"/>
              </a:rPr>
              <a:t>Occasion</a:t>
            </a:r>
            <a:endParaRPr sz="1150">
              <a:latin typeface="Verdana"/>
              <a:cs typeface="Verdana"/>
            </a:endParaRPr>
          </a:p>
          <a:p>
            <a:pPr algn="just" marL="12700" marR="7620">
              <a:lnSpc>
                <a:spcPct val="96100"/>
              </a:lnSpc>
              <a:spcBef>
                <a:spcPts val="1345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first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is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decide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where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exactly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going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wear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jewellery.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Depending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upon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occasion,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requirement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specific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ornaments.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instance,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bridal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should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wedding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ceremonies,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but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rings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bracelets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worn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on </a:t>
            </a:r>
            <a:r>
              <a:rPr dirty="0" sz="1200">
                <a:latin typeface="Times New Roman"/>
                <a:cs typeface="Times New Roman"/>
              </a:rPr>
              <a:t>regular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days.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420"/>
              </a:lnSpc>
              <a:spcBef>
                <a:spcPts val="735"/>
              </a:spcBef>
            </a:pPr>
            <a:r>
              <a:rPr dirty="0" sz="1200">
                <a:latin typeface="Times New Roman"/>
                <a:cs typeface="Times New Roman"/>
              </a:rPr>
              <a:t>Thus,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whenever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shopping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18BB9C"/>
                </a:solidFill>
                <a:latin typeface="Times New Roman"/>
                <a:cs typeface="Times New Roman"/>
                <a:hlinkClick r:id="rId2"/>
              </a:rPr>
              <a:t>Punjabi</a:t>
            </a:r>
            <a:r>
              <a:rPr dirty="0" sz="1200" spc="140" b="1">
                <a:solidFill>
                  <a:srgbClr val="18BB9C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b="1">
                <a:solidFill>
                  <a:srgbClr val="18BB9C"/>
                </a:solidFill>
                <a:latin typeface="Times New Roman"/>
                <a:cs typeface="Times New Roman"/>
                <a:hlinkClick r:id="rId2"/>
              </a:rPr>
              <a:t>Jewellery</a:t>
            </a:r>
            <a:r>
              <a:rPr dirty="0" sz="1200" spc="155" b="1">
                <a:solidFill>
                  <a:srgbClr val="18BB9C"/>
                </a:solidFill>
                <a:latin typeface="Times New Roman"/>
                <a:cs typeface="Times New Roman"/>
                <a:hlinkClick r:id="rId2"/>
              </a:rPr>
              <a:t> </a:t>
            </a:r>
            <a:r>
              <a:rPr dirty="0" sz="1200" b="1">
                <a:solidFill>
                  <a:srgbClr val="18BB9C"/>
                </a:solidFill>
                <a:latin typeface="Times New Roman"/>
                <a:cs typeface="Times New Roman"/>
                <a:hlinkClick r:id="rId2"/>
              </a:rPr>
              <a:t>Dandenong</a:t>
            </a:r>
            <a:r>
              <a:rPr dirty="0" sz="1200">
                <a:latin typeface="Times New Roman"/>
                <a:cs typeface="Times New Roman"/>
                <a:hlinkClick r:id="rId2"/>
              </a:rPr>
              <a:t>,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sure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you </a:t>
            </a:r>
            <a:r>
              <a:rPr dirty="0" sz="1200">
                <a:latin typeface="Times New Roman"/>
                <a:cs typeface="Times New Roman"/>
              </a:rPr>
              <a:t>select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ornaments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match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dress.</a:t>
            </a:r>
            <a:endParaRPr sz="1200">
              <a:latin typeface="Times New Roman"/>
              <a:cs typeface="Times New Roman"/>
            </a:endParaRPr>
          </a:p>
          <a:p>
            <a:pPr algn="just" marL="478790" indent="-466090">
              <a:lnSpc>
                <a:spcPct val="100000"/>
              </a:lnSpc>
              <a:spcBef>
                <a:spcPts val="625"/>
              </a:spcBef>
              <a:buFont typeface="Times New Roman"/>
              <a:buAutoNum type="arabicPeriod" startAt="2"/>
              <a:tabLst>
                <a:tab pos="478790" algn="l"/>
              </a:tabLst>
            </a:pPr>
            <a:r>
              <a:rPr dirty="0" sz="1200" b="1">
                <a:latin typeface="Times New Roman"/>
                <a:cs typeface="Times New Roman"/>
              </a:rPr>
              <a:t>Select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Quality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Materials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>
              <a:lnSpc>
                <a:spcPts val="1390"/>
              </a:lnSpc>
              <a:spcBef>
                <a:spcPts val="760"/>
              </a:spcBef>
            </a:pPr>
            <a:r>
              <a:rPr dirty="0" sz="1200">
                <a:latin typeface="Times New Roman"/>
                <a:cs typeface="Times New Roman"/>
              </a:rPr>
              <a:t>Quality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must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also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durability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run.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suggest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buying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gold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good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quality,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certified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diamonds,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handmade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Kundan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jewellery.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type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jewellery looks </a:t>
            </a:r>
            <a:r>
              <a:rPr dirty="0" sz="1200">
                <a:latin typeface="Times New Roman"/>
                <a:cs typeface="Times New Roman"/>
              </a:rPr>
              <a:t>good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stays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beautiful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years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right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care.</a:t>
            </a:r>
            <a:endParaRPr sz="1200">
              <a:latin typeface="Times New Roman"/>
              <a:cs typeface="Times New Roman"/>
            </a:endParaRPr>
          </a:p>
          <a:p>
            <a:pPr algn="just" marL="12700" marR="8890">
              <a:lnSpc>
                <a:spcPct val="96700"/>
              </a:lnSpc>
              <a:spcBef>
                <a:spcPts val="690"/>
              </a:spcBef>
            </a:pPr>
            <a:r>
              <a:rPr dirty="0" sz="1200">
                <a:latin typeface="Times New Roman"/>
                <a:cs typeface="Times New Roman"/>
              </a:rPr>
              <a:t>Jewels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Punjab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gold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top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diamond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sets,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Kundan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jewellery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great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attention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detail.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Everything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excellent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workmanship, </a:t>
            </a:r>
            <a:r>
              <a:rPr dirty="0" sz="1200">
                <a:latin typeface="Times New Roman"/>
                <a:cs typeface="Times New Roman"/>
              </a:rPr>
              <a:t>ensuring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satisfaction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purchases.</a:t>
            </a:r>
            <a:endParaRPr sz="1200">
              <a:latin typeface="Times New Roman"/>
              <a:cs typeface="Times New Roman"/>
            </a:endParaRPr>
          </a:p>
          <a:p>
            <a:pPr algn="just" marL="12700" marR="13335">
              <a:lnSpc>
                <a:spcPts val="1390"/>
              </a:lnSpc>
              <a:spcBef>
                <a:spcPts val="760"/>
              </a:spcBef>
            </a:pP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become the choice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those seeking 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Werribee,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focus 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quality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rather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trends.</a:t>
            </a:r>
            <a:endParaRPr sz="1200">
              <a:latin typeface="Times New Roman"/>
              <a:cs typeface="Times New Roman"/>
            </a:endParaRPr>
          </a:p>
          <a:p>
            <a:pPr algn="just" marL="478790" indent="-466090">
              <a:lnSpc>
                <a:spcPct val="100000"/>
              </a:lnSpc>
              <a:spcBef>
                <a:spcPts val="660"/>
              </a:spcBef>
              <a:buFont typeface="Times New Roman"/>
              <a:buAutoNum type="arabicPeriod" startAt="3"/>
              <a:tabLst>
                <a:tab pos="478790" algn="l"/>
              </a:tabLst>
            </a:pPr>
            <a:r>
              <a:rPr dirty="0" sz="1200" b="1">
                <a:latin typeface="Times New Roman"/>
                <a:cs typeface="Times New Roman"/>
              </a:rPr>
              <a:t>Match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With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Your</a:t>
            </a:r>
            <a:r>
              <a:rPr dirty="0" sz="1200" spc="-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Personal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Style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96100"/>
              </a:lnSpc>
              <a:spcBef>
                <a:spcPts val="730"/>
              </a:spcBef>
            </a:pPr>
            <a:r>
              <a:rPr dirty="0" sz="1200">
                <a:latin typeface="Times New Roman"/>
                <a:cs typeface="Times New Roman"/>
              </a:rPr>
              <a:t>Remember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match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aura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before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making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decision.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fancy </a:t>
            </a:r>
            <a:r>
              <a:rPr dirty="0" sz="1200">
                <a:latin typeface="Times New Roman"/>
                <a:cs typeface="Times New Roman"/>
              </a:rPr>
              <a:t>elegant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jhumkas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maang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tikkas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inspired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by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Punjabi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culture. </a:t>
            </a:r>
            <a:r>
              <a:rPr dirty="0" sz="1200">
                <a:latin typeface="Times New Roman"/>
                <a:cs typeface="Times New Roman"/>
              </a:rPr>
              <a:t>Conversely,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fancy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modern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opt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diamond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rings or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bracelets,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contemporary </a:t>
            </a:r>
            <a:r>
              <a:rPr dirty="0" sz="1200">
                <a:latin typeface="Times New Roman"/>
                <a:cs typeface="Times New Roman"/>
              </a:rPr>
              <a:t>earrings,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light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gold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chains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well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with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ethnic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Western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clothes.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390"/>
              </a:lnSpc>
              <a:spcBef>
                <a:spcPts val="760"/>
              </a:spcBef>
            </a:pP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customers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looking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Punjabi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Jewellery</a:t>
            </a:r>
            <a:r>
              <a:rPr dirty="0" sz="1200" spc="4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Dandenong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tend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favour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option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having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classical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modern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place.</a:t>
            </a:r>
            <a:endParaRPr sz="1200">
              <a:latin typeface="Times New Roman"/>
              <a:cs typeface="Times New Roman"/>
            </a:endParaRPr>
          </a:p>
          <a:p>
            <a:pPr algn="just" marL="478790" indent="-466090">
              <a:lnSpc>
                <a:spcPct val="100000"/>
              </a:lnSpc>
              <a:spcBef>
                <a:spcPts val="660"/>
              </a:spcBef>
              <a:buFont typeface="Times New Roman"/>
              <a:buAutoNum type="arabicPeriod" startAt="4"/>
              <a:tabLst>
                <a:tab pos="478790" algn="l"/>
              </a:tabLst>
            </a:pPr>
            <a:r>
              <a:rPr dirty="0" sz="1200" b="1">
                <a:latin typeface="Times New Roman"/>
                <a:cs typeface="Times New Roman"/>
              </a:rPr>
              <a:t>Craftsmanship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First</a:t>
            </a:r>
            <a:endParaRPr sz="1200">
              <a:latin typeface="Times New Roman"/>
              <a:cs typeface="Times New Roman"/>
            </a:endParaRPr>
          </a:p>
          <a:p>
            <a:pPr algn="just" marL="12700" marR="14604">
              <a:lnSpc>
                <a:spcPct val="96800"/>
              </a:lnSpc>
              <a:spcBef>
                <a:spcPts val="720"/>
              </a:spcBef>
            </a:pPr>
            <a:r>
              <a:rPr dirty="0" sz="1200">
                <a:latin typeface="Times New Roman"/>
                <a:cs typeface="Times New Roman"/>
              </a:rPr>
              <a:t>Each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sort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story,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told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through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craftsmanship.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 details,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>
                <a:latin typeface="Times New Roman"/>
                <a:cs typeface="Times New Roman"/>
              </a:rPr>
              <a:t>gemstone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set,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finish,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comfortable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design.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how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the </a:t>
            </a:r>
            <a:r>
              <a:rPr dirty="0" sz="1200" spc="-10">
                <a:latin typeface="Times New Roman"/>
                <a:cs typeface="Times New Roman"/>
              </a:rPr>
              <a:t>craftsmanship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jewellery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actually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shows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up.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96700"/>
              </a:lnSpc>
              <a:spcBef>
                <a:spcPts val="720"/>
              </a:spcBef>
            </a:pP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Jewels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Punjab,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skilled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craftsmen carefully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craft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every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perfection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beauty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of </a:t>
            </a:r>
            <a:r>
              <a:rPr dirty="0" sz="1200">
                <a:latin typeface="Times New Roman"/>
                <a:cs typeface="Times New Roman"/>
              </a:rPr>
              <a:t>great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elegance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durability.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collections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only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elegant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also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carry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experience.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ts val="1420"/>
              </a:lnSpc>
              <a:spcBef>
                <a:spcPts val="710"/>
              </a:spcBef>
            </a:pPr>
            <a:r>
              <a:rPr dirty="0" sz="1200">
                <a:latin typeface="Times New Roman"/>
                <a:cs typeface="Times New Roman"/>
              </a:rPr>
              <a:t>This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passion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towards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craftsmanship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what makes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right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choice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people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looking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Indian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Werribee.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764" y="776985"/>
            <a:ext cx="5784850" cy="248729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25"/>
              </a:spcBef>
            </a:pPr>
            <a:r>
              <a:rPr dirty="0" sz="1200" b="1">
                <a:latin typeface="Times New Roman"/>
                <a:cs typeface="Times New Roman"/>
              </a:rPr>
              <a:t>Shop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from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Reputable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Jeweller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96800"/>
              </a:lnSpc>
              <a:spcBef>
                <a:spcPts val="670"/>
              </a:spcBef>
            </a:pPr>
            <a:r>
              <a:rPr dirty="0" sz="1200">
                <a:latin typeface="Times New Roman"/>
                <a:cs typeface="Times New Roman"/>
              </a:rPr>
              <a:t>When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buy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from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whom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trust,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ease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completely.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reputable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shop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 one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provides genuine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items,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reliable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services,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lot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collections </a:t>
            </a:r>
            <a:r>
              <a:rPr dirty="0" sz="1200" spc="-25">
                <a:latin typeface="Times New Roman"/>
                <a:cs typeface="Times New Roman"/>
              </a:rPr>
              <a:t>to </a:t>
            </a:r>
            <a:r>
              <a:rPr dirty="0" sz="1200">
                <a:latin typeface="Times New Roman"/>
                <a:cs typeface="Times New Roman"/>
              </a:rPr>
              <a:t>suit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occasions.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96100"/>
              </a:lnSpc>
              <a:spcBef>
                <a:spcPts val="725"/>
              </a:spcBef>
            </a:pP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Punjab,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quality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gold,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diamond,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Kundan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pieces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that </a:t>
            </a:r>
            <a:r>
              <a:rPr dirty="0" sz="1200" spc="-10">
                <a:latin typeface="Times New Roman"/>
                <a:cs typeface="Times New Roman"/>
              </a:rPr>
              <a:t>reflect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rich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culture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India,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well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latest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designs.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will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get </a:t>
            </a:r>
            <a:r>
              <a:rPr dirty="0" sz="1200" spc="-10">
                <a:latin typeface="Times New Roman"/>
                <a:cs typeface="Times New Roman"/>
              </a:rPr>
              <a:t>assistance</a:t>
            </a:r>
            <a:r>
              <a:rPr dirty="0" sz="1200">
                <a:latin typeface="Times New Roman"/>
                <a:cs typeface="Times New Roman"/>
              </a:rPr>
              <a:t> 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selecting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piece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jewellery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that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will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match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both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preferences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and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your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budget.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If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you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need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an </a:t>
            </a:r>
            <a:r>
              <a:rPr dirty="0" sz="1200">
                <a:latin typeface="Times New Roman"/>
                <a:cs typeface="Times New Roman"/>
              </a:rPr>
              <a:t>Indian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Jeweller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Werribee,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then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 </a:t>
            </a:r>
            <a:r>
              <a:rPr dirty="0" sz="1200" spc="-10">
                <a:latin typeface="Times New Roman"/>
                <a:cs typeface="Times New Roman"/>
              </a:rPr>
              <a:t>hesitate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contact </a:t>
            </a:r>
            <a:r>
              <a:rPr dirty="0" sz="1200" spc="-25">
                <a:latin typeface="Times New Roman"/>
                <a:cs typeface="Times New Roman"/>
              </a:rPr>
              <a:t>us.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200">
              <a:latin typeface="Times New Roman"/>
              <a:cs typeface="Times New Roman"/>
            </a:endParaRPr>
          </a:p>
          <a:p>
            <a:pPr marL="27940" marR="496570">
              <a:lnSpc>
                <a:spcPct val="108800"/>
              </a:lnSpc>
            </a:pPr>
            <a:r>
              <a:rPr dirty="0" sz="1600" b="1">
                <a:latin typeface="Calibri"/>
                <a:cs typeface="Calibri"/>
              </a:rPr>
              <a:t>View Source:</a:t>
            </a:r>
            <a:r>
              <a:rPr dirty="0" sz="1600" spc="425" b="1">
                <a:latin typeface="Calibri"/>
                <a:cs typeface="Calibri"/>
              </a:rPr>
              <a:t> </a:t>
            </a:r>
            <a:r>
              <a:rPr dirty="0" u="sng" sz="16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https://blogosm.com/how-do-you-choose-</a:t>
            </a:r>
            <a:r>
              <a:rPr dirty="0" u="sng" sz="1600" spc="-2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the-</a:t>
            </a:r>
            <a:r>
              <a:rPr dirty="0" u="sng" sz="160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perfect-punjabi-jewellery-in-</a:t>
            </a:r>
            <a:r>
              <a:rPr dirty="0" u="sng" sz="1600" spc="-10" b="1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2"/>
              </a:rPr>
              <a:t>dandenong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91433" y="3356228"/>
            <a:ext cx="13811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Contact</a:t>
            </a:r>
            <a:r>
              <a:rPr dirty="0" sz="2400" spc="-105" b="1">
                <a:latin typeface="Calibri"/>
                <a:cs typeface="Calibri"/>
              </a:rPr>
              <a:t> </a:t>
            </a:r>
            <a:r>
              <a:rPr dirty="0" sz="2400" spc="-25" b="1">
                <a:latin typeface="Calibri"/>
                <a:cs typeface="Calibri"/>
              </a:rPr>
              <a:t>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2588" y="5254294"/>
            <a:ext cx="5559425" cy="2205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94155" marR="5080" indent="-1482090">
              <a:lnSpc>
                <a:spcPct val="143100"/>
              </a:lnSpc>
              <a:spcBef>
                <a:spcPts val="100"/>
              </a:spcBef>
            </a:pPr>
            <a:r>
              <a:rPr dirty="0" sz="2000" b="1">
                <a:latin typeface="Calibri"/>
                <a:cs typeface="Calibri"/>
              </a:rPr>
              <a:t>416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Sydney</a:t>
            </a:r>
            <a:r>
              <a:rPr dirty="0" sz="2000" spc="-10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Road,</a:t>
            </a:r>
            <a:r>
              <a:rPr dirty="0" sz="2000" spc="-7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Coburg</a:t>
            </a:r>
            <a:r>
              <a:rPr dirty="0" sz="2000" spc="-80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-</a:t>
            </a:r>
            <a:r>
              <a:rPr dirty="0" sz="2000" b="1">
                <a:latin typeface="Calibri"/>
                <a:cs typeface="Calibri"/>
              </a:rPr>
              <a:t>3058,</a:t>
            </a:r>
            <a:r>
              <a:rPr dirty="0" sz="2000" spc="-10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Melbourne,</a:t>
            </a:r>
            <a:r>
              <a:rPr dirty="0" sz="2000" spc="-7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Victoria </a:t>
            </a:r>
            <a:r>
              <a:rPr dirty="0" sz="2000" b="1">
                <a:latin typeface="Calibri"/>
                <a:cs typeface="Calibri"/>
              </a:rPr>
              <a:t>Phone: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+61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423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00</a:t>
            </a:r>
            <a:r>
              <a:rPr dirty="0" sz="2000" spc="-3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00</a:t>
            </a:r>
            <a:r>
              <a:rPr dirty="0" sz="2000" spc="-30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27</a:t>
            </a:r>
            <a:endParaRPr sz="2000">
              <a:latin typeface="Calibri"/>
              <a:cs typeface="Calibri"/>
            </a:endParaRPr>
          </a:p>
          <a:p>
            <a:pPr marL="594995" marR="588010" indent="908050">
              <a:lnSpc>
                <a:spcPct val="141100"/>
              </a:lnSpc>
              <a:spcBef>
                <a:spcPts val="95"/>
              </a:spcBef>
            </a:pPr>
            <a:r>
              <a:rPr dirty="0" sz="2000" b="1">
                <a:latin typeface="Calibri"/>
                <a:cs typeface="Calibri"/>
              </a:rPr>
              <a:t>Name</a:t>
            </a:r>
            <a:r>
              <a:rPr dirty="0" sz="2000" spc="-4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: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Jewels</a:t>
            </a:r>
            <a:r>
              <a:rPr dirty="0" sz="2000" spc="-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of</a:t>
            </a:r>
            <a:r>
              <a:rPr dirty="0" sz="2000" spc="-6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Punjab Website:</a:t>
            </a:r>
            <a:r>
              <a:rPr dirty="0" sz="2000" spc="-90" b="1">
                <a:latin typeface="Calibri"/>
                <a:cs typeface="Calibri"/>
              </a:rPr>
              <a:t> </a:t>
            </a:r>
            <a:r>
              <a:rPr dirty="0" u="sng" sz="2000" spc="-20" b="1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3"/>
              </a:rPr>
              <a:t>https://jewelsofpunjab.com.au/</a:t>
            </a:r>
            <a:endParaRPr sz="2000">
              <a:latin typeface="Calibri"/>
              <a:cs typeface="Calibri"/>
            </a:endParaRPr>
          </a:p>
          <a:p>
            <a:pPr marL="2226310">
              <a:lnSpc>
                <a:spcPct val="100000"/>
              </a:lnSpc>
              <a:spcBef>
                <a:spcPts val="1030"/>
              </a:spcBef>
            </a:pPr>
            <a:r>
              <a:rPr dirty="0" sz="2000" b="1">
                <a:latin typeface="Calibri"/>
                <a:cs typeface="Calibri"/>
              </a:rPr>
              <a:t>Thank</a:t>
            </a:r>
            <a:r>
              <a:rPr dirty="0" sz="2000" spc="-40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You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6545" y="3886961"/>
            <a:ext cx="1884045" cy="13802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vidhi sodhi</dc:creator>
  <dcterms:created xsi:type="dcterms:W3CDTF">2026-07-27T10:48:33Z</dcterms:created>
  <dcterms:modified xsi:type="dcterms:W3CDTF">2026-07-27T10:48:33Z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2026-07-27T00:00:00Z</vt:filetime>
  </property>
  <property fmtid="{D5CDD505-2E9C-101B-9397-08002B2CF9AE}" pid="4" name="Creator">
    <vt:lpwstr>Microsoft® Word 2016</vt:lpwstr>
  </property>
  <property fmtid="{D5CDD505-2E9C-101B-9397-08002B2CF9AE}" pid="5" name="LastSaved">
    <vt:filetime>2026-07-27T00:00:00Z</vt:filetime>
  </property>
  <property fmtid="{D5CDD505-2E9C-101B-9397-08002B2CF9AE}" pid="6" name="Producer">
    <vt:lpwstr>www.ilovepdf.com</vt:lpwstr>
  </property>
</Properties>
</file>