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x="18288000" cy="10287000"/>
  <p:notesSz cx="18288000" cy="10287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700" b="1" i="0">
                <a:solidFill>
                  <a:srgbClr val="F4F4F4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00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700" b="1" i="0">
                <a:solidFill>
                  <a:srgbClr val="F4F4F4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700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700" b="1" i="0">
                <a:solidFill>
                  <a:srgbClr val="F4F4F4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700" b="1" i="0">
                <a:solidFill>
                  <a:srgbClr val="F4F4F4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89999" y="853808"/>
            <a:ext cx="6737984" cy="22783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700" b="1" i="0">
                <a:solidFill>
                  <a:srgbClr val="F4F4F4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666197" y="2736166"/>
            <a:ext cx="7484744" cy="52641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00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hyperlink" Target="https://www.tourorleans.com/" TargetMode="External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hyperlink" Target="https://www.tourorleans.com/group/walking-tours/" TargetMode="External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9.png"/><Relationship Id="rId4" Type="http://schemas.openxmlformats.org/officeDocument/2006/relationships/image" Target="../media/image25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hyperlink" Target="https://www.tourorleans.com/" TargetMode="External"/><Relationship Id="rId8" Type="http://schemas.openxmlformats.org/officeDocument/2006/relationships/hyperlink" Target="mailto:info@tourorleans.com" TargetMode="Externa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-66674"/>
            <a:ext cx="18354675" cy="10353675"/>
            <a:chOff x="0" y="-66674"/>
            <a:chExt cx="18354675" cy="10353675"/>
          </a:xfrm>
        </p:grpSpPr>
        <p:sp>
          <p:nvSpPr>
            <p:cNvPr id="3" name="object 3" descr=""/>
            <p:cNvSpPr/>
            <p:nvPr/>
          </p:nvSpPr>
          <p:spPr>
            <a:xfrm>
              <a:off x="3637566" y="42212"/>
              <a:ext cx="2311400" cy="2311400"/>
            </a:xfrm>
            <a:custGeom>
              <a:avLst/>
              <a:gdLst/>
              <a:ahLst/>
              <a:cxnLst/>
              <a:rect l="l" t="t" r="r" b="b"/>
              <a:pathLst>
                <a:path w="2311400" h="2311400">
                  <a:moveTo>
                    <a:pt x="1155518" y="2311038"/>
                  </a:moveTo>
                  <a:lnTo>
                    <a:pt x="1107888" y="2310074"/>
                  </a:lnTo>
                  <a:lnTo>
                    <a:pt x="1060748" y="2307207"/>
                  </a:lnTo>
                  <a:lnTo>
                    <a:pt x="1014135" y="2302475"/>
                  </a:lnTo>
                  <a:lnTo>
                    <a:pt x="968087" y="2295914"/>
                  </a:lnTo>
                  <a:lnTo>
                    <a:pt x="922641" y="2287562"/>
                  </a:lnTo>
                  <a:lnTo>
                    <a:pt x="877834" y="2277455"/>
                  </a:lnTo>
                  <a:lnTo>
                    <a:pt x="833703" y="2265632"/>
                  </a:lnTo>
                  <a:lnTo>
                    <a:pt x="790285" y="2252129"/>
                  </a:lnTo>
                  <a:lnTo>
                    <a:pt x="747618" y="2236983"/>
                  </a:lnTo>
                  <a:lnTo>
                    <a:pt x="705738" y="2220231"/>
                  </a:lnTo>
                  <a:lnTo>
                    <a:pt x="664684" y="2201912"/>
                  </a:lnTo>
                  <a:lnTo>
                    <a:pt x="624491" y="2182061"/>
                  </a:lnTo>
                  <a:lnTo>
                    <a:pt x="585198" y="2160716"/>
                  </a:lnTo>
                  <a:lnTo>
                    <a:pt x="546840" y="2137914"/>
                  </a:lnTo>
                  <a:lnTo>
                    <a:pt x="509457" y="2113693"/>
                  </a:lnTo>
                  <a:lnTo>
                    <a:pt x="473084" y="2088090"/>
                  </a:lnTo>
                  <a:lnTo>
                    <a:pt x="437759" y="2061141"/>
                  </a:lnTo>
                  <a:lnTo>
                    <a:pt x="403519" y="2032884"/>
                  </a:lnTo>
                  <a:lnTo>
                    <a:pt x="370401" y="2003356"/>
                  </a:lnTo>
                  <a:lnTo>
                    <a:pt x="338443" y="1972594"/>
                  </a:lnTo>
                  <a:lnTo>
                    <a:pt x="307682" y="1940636"/>
                  </a:lnTo>
                  <a:lnTo>
                    <a:pt x="278154" y="1907518"/>
                  </a:lnTo>
                  <a:lnTo>
                    <a:pt x="249897" y="1873278"/>
                  </a:lnTo>
                  <a:lnTo>
                    <a:pt x="222948" y="1837953"/>
                  </a:lnTo>
                  <a:lnTo>
                    <a:pt x="197344" y="1801580"/>
                  </a:lnTo>
                  <a:lnTo>
                    <a:pt x="173123" y="1764197"/>
                  </a:lnTo>
                  <a:lnTo>
                    <a:pt x="150321" y="1725840"/>
                  </a:lnTo>
                  <a:lnTo>
                    <a:pt x="128976" y="1686546"/>
                  </a:lnTo>
                  <a:lnTo>
                    <a:pt x="109126" y="1646353"/>
                  </a:lnTo>
                  <a:lnTo>
                    <a:pt x="90806" y="1605299"/>
                  </a:lnTo>
                  <a:lnTo>
                    <a:pt x="74055" y="1563419"/>
                  </a:lnTo>
                  <a:lnTo>
                    <a:pt x="58909" y="1520752"/>
                  </a:lnTo>
                  <a:lnTo>
                    <a:pt x="45405" y="1477334"/>
                  </a:lnTo>
                  <a:lnTo>
                    <a:pt x="33582" y="1433203"/>
                  </a:lnTo>
                  <a:lnTo>
                    <a:pt x="23476" y="1388396"/>
                  </a:lnTo>
                  <a:lnTo>
                    <a:pt x="15123" y="1342950"/>
                  </a:lnTo>
                  <a:lnTo>
                    <a:pt x="8562" y="1296902"/>
                  </a:lnTo>
                  <a:lnTo>
                    <a:pt x="3830" y="1250289"/>
                  </a:lnTo>
                  <a:lnTo>
                    <a:pt x="963" y="1203149"/>
                  </a:lnTo>
                  <a:lnTo>
                    <a:pt x="0" y="1155519"/>
                  </a:lnTo>
                  <a:lnTo>
                    <a:pt x="963" y="1107888"/>
                  </a:lnTo>
                  <a:lnTo>
                    <a:pt x="3830" y="1060748"/>
                  </a:lnTo>
                  <a:lnTo>
                    <a:pt x="8562" y="1014135"/>
                  </a:lnTo>
                  <a:lnTo>
                    <a:pt x="15123" y="968087"/>
                  </a:lnTo>
                  <a:lnTo>
                    <a:pt x="23476" y="922641"/>
                  </a:lnTo>
                  <a:lnTo>
                    <a:pt x="33582" y="877834"/>
                  </a:lnTo>
                  <a:lnTo>
                    <a:pt x="45405" y="833703"/>
                  </a:lnTo>
                  <a:lnTo>
                    <a:pt x="58909" y="790285"/>
                  </a:lnTo>
                  <a:lnTo>
                    <a:pt x="74055" y="747618"/>
                  </a:lnTo>
                  <a:lnTo>
                    <a:pt x="90806" y="705738"/>
                  </a:lnTo>
                  <a:lnTo>
                    <a:pt x="109126" y="664684"/>
                  </a:lnTo>
                  <a:lnTo>
                    <a:pt x="128976" y="624491"/>
                  </a:lnTo>
                  <a:lnTo>
                    <a:pt x="150321" y="585198"/>
                  </a:lnTo>
                  <a:lnTo>
                    <a:pt x="173123" y="546840"/>
                  </a:lnTo>
                  <a:lnTo>
                    <a:pt x="197344" y="509457"/>
                  </a:lnTo>
                  <a:lnTo>
                    <a:pt x="222948" y="473084"/>
                  </a:lnTo>
                  <a:lnTo>
                    <a:pt x="249897" y="437759"/>
                  </a:lnTo>
                  <a:lnTo>
                    <a:pt x="278154" y="403519"/>
                  </a:lnTo>
                  <a:lnTo>
                    <a:pt x="307682" y="370401"/>
                  </a:lnTo>
                  <a:lnTo>
                    <a:pt x="338443" y="338443"/>
                  </a:lnTo>
                  <a:lnTo>
                    <a:pt x="370401" y="307681"/>
                  </a:lnTo>
                  <a:lnTo>
                    <a:pt x="403519" y="278154"/>
                  </a:lnTo>
                  <a:lnTo>
                    <a:pt x="437759" y="249897"/>
                  </a:lnTo>
                  <a:lnTo>
                    <a:pt x="473084" y="222948"/>
                  </a:lnTo>
                  <a:lnTo>
                    <a:pt x="509457" y="197344"/>
                  </a:lnTo>
                  <a:lnTo>
                    <a:pt x="546840" y="173123"/>
                  </a:lnTo>
                  <a:lnTo>
                    <a:pt x="585198" y="150321"/>
                  </a:lnTo>
                  <a:lnTo>
                    <a:pt x="624491" y="128976"/>
                  </a:lnTo>
                  <a:lnTo>
                    <a:pt x="664684" y="109126"/>
                  </a:lnTo>
                  <a:lnTo>
                    <a:pt x="705738" y="90806"/>
                  </a:lnTo>
                  <a:lnTo>
                    <a:pt x="747618" y="74055"/>
                  </a:lnTo>
                  <a:lnTo>
                    <a:pt x="790285" y="58909"/>
                  </a:lnTo>
                  <a:lnTo>
                    <a:pt x="833703" y="45405"/>
                  </a:lnTo>
                  <a:lnTo>
                    <a:pt x="877834" y="33582"/>
                  </a:lnTo>
                  <a:lnTo>
                    <a:pt x="922641" y="23476"/>
                  </a:lnTo>
                  <a:lnTo>
                    <a:pt x="968087" y="15123"/>
                  </a:lnTo>
                  <a:lnTo>
                    <a:pt x="1014135" y="8562"/>
                  </a:lnTo>
                  <a:lnTo>
                    <a:pt x="1060748" y="3830"/>
                  </a:lnTo>
                  <a:lnTo>
                    <a:pt x="1107888" y="963"/>
                  </a:lnTo>
                  <a:lnTo>
                    <a:pt x="1155518" y="0"/>
                  </a:lnTo>
                  <a:lnTo>
                    <a:pt x="1203149" y="963"/>
                  </a:lnTo>
                  <a:lnTo>
                    <a:pt x="1250289" y="3830"/>
                  </a:lnTo>
                  <a:lnTo>
                    <a:pt x="1296902" y="8562"/>
                  </a:lnTo>
                  <a:lnTo>
                    <a:pt x="1342950" y="15123"/>
                  </a:lnTo>
                  <a:lnTo>
                    <a:pt x="1388396" y="23476"/>
                  </a:lnTo>
                  <a:lnTo>
                    <a:pt x="1433203" y="33582"/>
                  </a:lnTo>
                  <a:lnTo>
                    <a:pt x="1477334" y="45405"/>
                  </a:lnTo>
                  <a:lnTo>
                    <a:pt x="1520752" y="58909"/>
                  </a:lnTo>
                  <a:lnTo>
                    <a:pt x="1563419" y="74055"/>
                  </a:lnTo>
                  <a:lnTo>
                    <a:pt x="1605299" y="90806"/>
                  </a:lnTo>
                  <a:lnTo>
                    <a:pt x="1646353" y="109126"/>
                  </a:lnTo>
                  <a:lnTo>
                    <a:pt x="1686546" y="128976"/>
                  </a:lnTo>
                  <a:lnTo>
                    <a:pt x="1725840" y="150321"/>
                  </a:lnTo>
                  <a:lnTo>
                    <a:pt x="1764197" y="173123"/>
                  </a:lnTo>
                  <a:lnTo>
                    <a:pt x="1801580" y="197344"/>
                  </a:lnTo>
                  <a:lnTo>
                    <a:pt x="1837953" y="222948"/>
                  </a:lnTo>
                  <a:lnTo>
                    <a:pt x="1873278" y="249897"/>
                  </a:lnTo>
                  <a:lnTo>
                    <a:pt x="1907518" y="278154"/>
                  </a:lnTo>
                  <a:lnTo>
                    <a:pt x="1940636" y="307681"/>
                  </a:lnTo>
                  <a:lnTo>
                    <a:pt x="1972594" y="338443"/>
                  </a:lnTo>
                  <a:lnTo>
                    <a:pt x="2003356" y="370401"/>
                  </a:lnTo>
                  <a:lnTo>
                    <a:pt x="2032884" y="403519"/>
                  </a:lnTo>
                  <a:lnTo>
                    <a:pt x="2061141" y="437759"/>
                  </a:lnTo>
                  <a:lnTo>
                    <a:pt x="2088090" y="473084"/>
                  </a:lnTo>
                  <a:lnTo>
                    <a:pt x="2113693" y="509457"/>
                  </a:lnTo>
                  <a:lnTo>
                    <a:pt x="2137914" y="546840"/>
                  </a:lnTo>
                  <a:lnTo>
                    <a:pt x="2160716" y="585198"/>
                  </a:lnTo>
                  <a:lnTo>
                    <a:pt x="2182061" y="624491"/>
                  </a:lnTo>
                  <a:lnTo>
                    <a:pt x="2201912" y="664684"/>
                  </a:lnTo>
                  <a:lnTo>
                    <a:pt x="2220231" y="705738"/>
                  </a:lnTo>
                  <a:lnTo>
                    <a:pt x="2236983" y="747618"/>
                  </a:lnTo>
                  <a:lnTo>
                    <a:pt x="2252129" y="790285"/>
                  </a:lnTo>
                  <a:lnTo>
                    <a:pt x="2265632" y="833703"/>
                  </a:lnTo>
                  <a:lnTo>
                    <a:pt x="2277455" y="877834"/>
                  </a:lnTo>
                  <a:lnTo>
                    <a:pt x="2287562" y="922641"/>
                  </a:lnTo>
                  <a:lnTo>
                    <a:pt x="2295914" y="968087"/>
                  </a:lnTo>
                  <a:lnTo>
                    <a:pt x="2302475" y="1014135"/>
                  </a:lnTo>
                  <a:lnTo>
                    <a:pt x="2307207" y="1060748"/>
                  </a:lnTo>
                  <a:lnTo>
                    <a:pt x="2310074" y="1107888"/>
                  </a:lnTo>
                  <a:lnTo>
                    <a:pt x="2311038" y="1155519"/>
                  </a:lnTo>
                  <a:lnTo>
                    <a:pt x="2310074" y="1203149"/>
                  </a:lnTo>
                  <a:lnTo>
                    <a:pt x="2307207" y="1250289"/>
                  </a:lnTo>
                  <a:lnTo>
                    <a:pt x="2302475" y="1296902"/>
                  </a:lnTo>
                  <a:lnTo>
                    <a:pt x="2295914" y="1342950"/>
                  </a:lnTo>
                  <a:lnTo>
                    <a:pt x="2287562" y="1388396"/>
                  </a:lnTo>
                  <a:lnTo>
                    <a:pt x="2277455" y="1433203"/>
                  </a:lnTo>
                  <a:lnTo>
                    <a:pt x="2265632" y="1477334"/>
                  </a:lnTo>
                  <a:lnTo>
                    <a:pt x="2252129" y="1520752"/>
                  </a:lnTo>
                  <a:lnTo>
                    <a:pt x="2236983" y="1563419"/>
                  </a:lnTo>
                  <a:lnTo>
                    <a:pt x="2220231" y="1605299"/>
                  </a:lnTo>
                  <a:lnTo>
                    <a:pt x="2201912" y="1646353"/>
                  </a:lnTo>
                  <a:lnTo>
                    <a:pt x="2182061" y="1686546"/>
                  </a:lnTo>
                  <a:lnTo>
                    <a:pt x="2160716" y="1725840"/>
                  </a:lnTo>
                  <a:lnTo>
                    <a:pt x="2137914" y="1764197"/>
                  </a:lnTo>
                  <a:lnTo>
                    <a:pt x="2113693" y="1801580"/>
                  </a:lnTo>
                  <a:lnTo>
                    <a:pt x="2088090" y="1837953"/>
                  </a:lnTo>
                  <a:lnTo>
                    <a:pt x="2061141" y="1873278"/>
                  </a:lnTo>
                  <a:lnTo>
                    <a:pt x="2032884" y="1907518"/>
                  </a:lnTo>
                  <a:lnTo>
                    <a:pt x="2003356" y="1940636"/>
                  </a:lnTo>
                  <a:lnTo>
                    <a:pt x="1972594" y="1972594"/>
                  </a:lnTo>
                  <a:lnTo>
                    <a:pt x="1940636" y="2003356"/>
                  </a:lnTo>
                  <a:lnTo>
                    <a:pt x="1907518" y="2032884"/>
                  </a:lnTo>
                  <a:lnTo>
                    <a:pt x="1873278" y="2061141"/>
                  </a:lnTo>
                  <a:lnTo>
                    <a:pt x="1837953" y="2088090"/>
                  </a:lnTo>
                  <a:lnTo>
                    <a:pt x="1801580" y="2113693"/>
                  </a:lnTo>
                  <a:lnTo>
                    <a:pt x="1764197" y="2137914"/>
                  </a:lnTo>
                  <a:lnTo>
                    <a:pt x="1725840" y="2160716"/>
                  </a:lnTo>
                  <a:lnTo>
                    <a:pt x="1686546" y="2182061"/>
                  </a:lnTo>
                  <a:lnTo>
                    <a:pt x="1646353" y="2201912"/>
                  </a:lnTo>
                  <a:lnTo>
                    <a:pt x="1605299" y="2220231"/>
                  </a:lnTo>
                  <a:lnTo>
                    <a:pt x="1563419" y="2236983"/>
                  </a:lnTo>
                  <a:lnTo>
                    <a:pt x="1520752" y="2252129"/>
                  </a:lnTo>
                  <a:lnTo>
                    <a:pt x="1477334" y="2265632"/>
                  </a:lnTo>
                  <a:lnTo>
                    <a:pt x="1433203" y="2277455"/>
                  </a:lnTo>
                  <a:lnTo>
                    <a:pt x="1388396" y="2287562"/>
                  </a:lnTo>
                  <a:lnTo>
                    <a:pt x="1342950" y="2295914"/>
                  </a:lnTo>
                  <a:lnTo>
                    <a:pt x="1296902" y="2302475"/>
                  </a:lnTo>
                  <a:lnTo>
                    <a:pt x="1250289" y="2307207"/>
                  </a:lnTo>
                  <a:lnTo>
                    <a:pt x="1203149" y="2310074"/>
                  </a:lnTo>
                  <a:lnTo>
                    <a:pt x="1155518" y="231103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14051994" y="0"/>
              <a:ext cx="4236085" cy="3336290"/>
            </a:xfrm>
            <a:custGeom>
              <a:avLst/>
              <a:gdLst/>
              <a:ahLst/>
              <a:cxnLst/>
              <a:rect l="l" t="t" r="r" b="b"/>
              <a:pathLst>
                <a:path w="4236084" h="3336290">
                  <a:moveTo>
                    <a:pt x="4236005" y="3335860"/>
                  </a:moveTo>
                  <a:lnTo>
                    <a:pt x="2233759" y="3335860"/>
                  </a:lnTo>
                  <a:lnTo>
                    <a:pt x="2183013" y="3334276"/>
                  </a:lnTo>
                  <a:lnTo>
                    <a:pt x="2132841" y="3329573"/>
                  </a:lnTo>
                  <a:lnTo>
                    <a:pt x="2083367" y="3321821"/>
                  </a:lnTo>
                  <a:lnTo>
                    <a:pt x="2034711" y="3311089"/>
                  </a:lnTo>
                  <a:lnTo>
                    <a:pt x="1986997" y="3297449"/>
                  </a:lnTo>
                  <a:lnTo>
                    <a:pt x="1940346" y="3280970"/>
                  </a:lnTo>
                  <a:lnTo>
                    <a:pt x="1894881" y="3261722"/>
                  </a:lnTo>
                  <a:lnTo>
                    <a:pt x="1850723" y="3239776"/>
                  </a:lnTo>
                  <a:lnTo>
                    <a:pt x="1807996" y="3215203"/>
                  </a:lnTo>
                  <a:lnTo>
                    <a:pt x="1766821" y="3188072"/>
                  </a:lnTo>
                  <a:lnTo>
                    <a:pt x="1727320" y="3158454"/>
                  </a:lnTo>
                  <a:lnTo>
                    <a:pt x="1689616" y="3126419"/>
                  </a:lnTo>
                  <a:lnTo>
                    <a:pt x="1653831" y="3092037"/>
                  </a:lnTo>
                  <a:lnTo>
                    <a:pt x="1620086" y="3055378"/>
                  </a:lnTo>
                  <a:lnTo>
                    <a:pt x="1588505" y="3016514"/>
                  </a:lnTo>
                  <a:lnTo>
                    <a:pt x="1559209" y="2975513"/>
                  </a:lnTo>
                  <a:lnTo>
                    <a:pt x="1532321" y="2932447"/>
                  </a:lnTo>
                  <a:lnTo>
                    <a:pt x="108440" y="485153"/>
                  </a:lnTo>
                  <a:lnTo>
                    <a:pt x="84342" y="440560"/>
                  </a:lnTo>
                  <a:lnTo>
                    <a:pt x="63257" y="394892"/>
                  </a:lnTo>
                  <a:lnTo>
                    <a:pt x="45183" y="348292"/>
                  </a:lnTo>
                  <a:lnTo>
                    <a:pt x="30122" y="300904"/>
                  </a:lnTo>
                  <a:lnTo>
                    <a:pt x="18073" y="252870"/>
                  </a:lnTo>
                  <a:lnTo>
                    <a:pt x="9036" y="204334"/>
                  </a:lnTo>
                  <a:lnTo>
                    <a:pt x="3012" y="155440"/>
                  </a:lnTo>
                  <a:lnTo>
                    <a:pt x="0" y="106330"/>
                  </a:lnTo>
                  <a:lnTo>
                    <a:pt x="0" y="57149"/>
                  </a:lnTo>
                  <a:lnTo>
                    <a:pt x="3012" y="8040"/>
                  </a:lnTo>
                  <a:lnTo>
                    <a:pt x="4002" y="0"/>
                  </a:lnTo>
                  <a:lnTo>
                    <a:pt x="4236005" y="0"/>
                  </a:lnTo>
                  <a:lnTo>
                    <a:pt x="4236005" y="3335860"/>
                  </a:lnTo>
                  <a:close/>
                </a:path>
              </a:pathLst>
            </a:custGeom>
            <a:solidFill>
              <a:srgbClr val="BFC1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14618423" y="0"/>
              <a:ext cx="3669665" cy="2780030"/>
            </a:xfrm>
            <a:custGeom>
              <a:avLst/>
              <a:gdLst/>
              <a:ahLst/>
              <a:cxnLst/>
              <a:rect l="l" t="t" r="r" b="b"/>
              <a:pathLst>
                <a:path w="3669665" h="2780030">
                  <a:moveTo>
                    <a:pt x="3669575" y="2779710"/>
                  </a:moveTo>
                  <a:lnTo>
                    <a:pt x="1955533" y="2779710"/>
                  </a:lnTo>
                  <a:lnTo>
                    <a:pt x="1906860" y="2777725"/>
                  </a:lnTo>
                  <a:lnTo>
                    <a:pt x="1858956" y="2771848"/>
                  </a:lnTo>
                  <a:lnTo>
                    <a:pt x="1812022" y="2762194"/>
                  </a:lnTo>
                  <a:lnTo>
                    <a:pt x="1766259" y="2748879"/>
                  </a:lnTo>
                  <a:lnTo>
                    <a:pt x="1721868" y="2732018"/>
                  </a:lnTo>
                  <a:lnTo>
                    <a:pt x="1679049" y="2711726"/>
                  </a:lnTo>
                  <a:lnTo>
                    <a:pt x="1638002" y="2688120"/>
                  </a:lnTo>
                  <a:lnTo>
                    <a:pt x="1598930" y="2661313"/>
                  </a:lnTo>
                  <a:lnTo>
                    <a:pt x="1562032" y="2631423"/>
                  </a:lnTo>
                  <a:lnTo>
                    <a:pt x="1527509" y="2598564"/>
                  </a:lnTo>
                  <a:lnTo>
                    <a:pt x="1495562" y="2562852"/>
                  </a:lnTo>
                  <a:lnTo>
                    <a:pt x="1466392" y="2524402"/>
                  </a:lnTo>
                  <a:lnTo>
                    <a:pt x="1440199" y="2483329"/>
                  </a:lnTo>
                  <a:lnTo>
                    <a:pt x="29145" y="58079"/>
                  </a:lnTo>
                  <a:lnTo>
                    <a:pt x="6438" y="15073"/>
                  </a:lnTo>
                  <a:lnTo>
                    <a:pt x="0" y="0"/>
                  </a:lnTo>
                </a:path>
              </a:pathLst>
            </a:custGeom>
            <a:ln w="133349">
              <a:solidFill>
                <a:srgbClr val="FFFFF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15536363" y="0"/>
              <a:ext cx="2752090" cy="2190115"/>
            </a:xfrm>
            <a:custGeom>
              <a:avLst/>
              <a:gdLst/>
              <a:ahLst/>
              <a:cxnLst/>
              <a:rect l="l" t="t" r="r" b="b"/>
              <a:pathLst>
                <a:path w="2752090" h="2190115">
                  <a:moveTo>
                    <a:pt x="2751636" y="2190072"/>
                  </a:moveTo>
                  <a:lnTo>
                    <a:pt x="1617123" y="2190072"/>
                  </a:lnTo>
                  <a:lnTo>
                    <a:pt x="1568449" y="2188087"/>
                  </a:lnTo>
                  <a:lnTo>
                    <a:pt x="1520545" y="2182210"/>
                  </a:lnTo>
                  <a:lnTo>
                    <a:pt x="1473610" y="2172556"/>
                  </a:lnTo>
                  <a:lnTo>
                    <a:pt x="1427847" y="2159241"/>
                  </a:lnTo>
                  <a:lnTo>
                    <a:pt x="1383454" y="2142379"/>
                  </a:lnTo>
                  <a:lnTo>
                    <a:pt x="1340634" y="2122087"/>
                  </a:lnTo>
                  <a:lnTo>
                    <a:pt x="1299588" y="2098480"/>
                  </a:lnTo>
                  <a:lnTo>
                    <a:pt x="1260514" y="2071674"/>
                  </a:lnTo>
                  <a:lnTo>
                    <a:pt x="1223616" y="2041783"/>
                  </a:lnTo>
                  <a:lnTo>
                    <a:pt x="1189092" y="2008923"/>
                  </a:lnTo>
                  <a:lnTo>
                    <a:pt x="1157145" y="1973210"/>
                  </a:lnTo>
                  <a:lnTo>
                    <a:pt x="1127974" y="1934760"/>
                  </a:lnTo>
                  <a:lnTo>
                    <a:pt x="1101781" y="1893686"/>
                  </a:lnTo>
                  <a:lnTo>
                    <a:pt x="0" y="0"/>
                  </a:lnTo>
                  <a:lnTo>
                    <a:pt x="2751636" y="0"/>
                  </a:lnTo>
                  <a:lnTo>
                    <a:pt x="2751636" y="2190072"/>
                  </a:lnTo>
                  <a:close/>
                </a:path>
              </a:pathLst>
            </a:custGeom>
            <a:solidFill>
              <a:srgbClr val="808183">
                <a:alpha val="84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15536377" y="0"/>
              <a:ext cx="1551305" cy="2186305"/>
            </a:xfrm>
            <a:custGeom>
              <a:avLst/>
              <a:gdLst/>
              <a:ahLst/>
              <a:cxnLst/>
              <a:rect l="l" t="t" r="r" b="b"/>
              <a:pathLst>
                <a:path w="1551305" h="2186305">
                  <a:moveTo>
                    <a:pt x="1550890" y="2185857"/>
                  </a:moveTo>
                  <a:lnTo>
                    <a:pt x="1473558" y="2172474"/>
                  </a:lnTo>
                  <a:lnTo>
                    <a:pt x="1427795" y="2159159"/>
                  </a:lnTo>
                  <a:lnTo>
                    <a:pt x="1383404" y="2142298"/>
                  </a:lnTo>
                  <a:lnTo>
                    <a:pt x="1340585" y="2122006"/>
                  </a:lnTo>
                  <a:lnTo>
                    <a:pt x="1299539" y="2098400"/>
                  </a:lnTo>
                  <a:lnTo>
                    <a:pt x="1260467" y="2071594"/>
                  </a:lnTo>
                  <a:lnTo>
                    <a:pt x="1223569" y="2041704"/>
                  </a:lnTo>
                  <a:lnTo>
                    <a:pt x="1189046" y="2008845"/>
                  </a:lnTo>
                  <a:lnTo>
                    <a:pt x="1157099" y="1973132"/>
                  </a:lnTo>
                  <a:lnTo>
                    <a:pt x="1127929" y="1934682"/>
                  </a:lnTo>
                  <a:lnTo>
                    <a:pt x="1101737" y="1893610"/>
                  </a:lnTo>
                  <a:lnTo>
                    <a:pt x="0" y="0"/>
                  </a:lnTo>
                </a:path>
              </a:pathLst>
            </a:custGeom>
            <a:ln w="1142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38293" y="371056"/>
              <a:ext cx="7849705" cy="8229599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10582379" y="1017411"/>
              <a:ext cx="7705725" cy="6796405"/>
            </a:xfrm>
            <a:custGeom>
              <a:avLst/>
              <a:gdLst/>
              <a:ahLst/>
              <a:cxnLst/>
              <a:rect l="l" t="t" r="r" b="b"/>
              <a:pathLst>
                <a:path w="7705725" h="6796405">
                  <a:moveTo>
                    <a:pt x="5531916" y="6795968"/>
                  </a:moveTo>
                  <a:lnTo>
                    <a:pt x="2206547" y="6795968"/>
                  </a:lnTo>
                  <a:lnTo>
                    <a:pt x="2158241" y="6793835"/>
                  </a:lnTo>
                  <a:lnTo>
                    <a:pt x="2110780" y="6787524"/>
                  </a:lnTo>
                  <a:lnTo>
                    <a:pt x="2064398" y="6777171"/>
                  </a:lnTo>
                  <a:lnTo>
                    <a:pt x="2019331" y="6762910"/>
                  </a:lnTo>
                  <a:lnTo>
                    <a:pt x="1975810" y="6744876"/>
                  </a:lnTo>
                  <a:lnTo>
                    <a:pt x="1934071" y="6723203"/>
                  </a:lnTo>
                  <a:lnTo>
                    <a:pt x="1894348" y="6698025"/>
                  </a:lnTo>
                  <a:lnTo>
                    <a:pt x="1856874" y="6669478"/>
                  </a:lnTo>
                  <a:lnTo>
                    <a:pt x="1821883" y="6637695"/>
                  </a:lnTo>
                  <a:lnTo>
                    <a:pt x="1789609" y="6602812"/>
                  </a:lnTo>
                  <a:lnTo>
                    <a:pt x="1760287" y="6564963"/>
                  </a:lnTo>
                  <a:lnTo>
                    <a:pt x="1734150" y="6524282"/>
                  </a:lnTo>
                  <a:lnTo>
                    <a:pt x="73285" y="3669670"/>
                  </a:lnTo>
                  <a:lnTo>
                    <a:pt x="50892" y="3626906"/>
                  </a:lnTo>
                  <a:lnTo>
                    <a:pt x="32571" y="3582769"/>
                  </a:lnTo>
                  <a:lnTo>
                    <a:pt x="18321" y="3537534"/>
                  </a:lnTo>
                  <a:lnTo>
                    <a:pt x="8142" y="3491475"/>
                  </a:lnTo>
                  <a:lnTo>
                    <a:pt x="2035" y="3444867"/>
                  </a:lnTo>
                  <a:lnTo>
                    <a:pt x="0" y="3397984"/>
                  </a:lnTo>
                  <a:lnTo>
                    <a:pt x="2035" y="3351101"/>
                  </a:lnTo>
                  <a:lnTo>
                    <a:pt x="8142" y="3304493"/>
                  </a:lnTo>
                  <a:lnTo>
                    <a:pt x="18321" y="3258435"/>
                  </a:lnTo>
                  <a:lnTo>
                    <a:pt x="32571" y="3213199"/>
                  </a:lnTo>
                  <a:lnTo>
                    <a:pt x="50892" y="3169062"/>
                  </a:lnTo>
                  <a:lnTo>
                    <a:pt x="73285" y="3126298"/>
                  </a:lnTo>
                  <a:lnTo>
                    <a:pt x="1734150" y="271686"/>
                  </a:lnTo>
                  <a:lnTo>
                    <a:pt x="1760287" y="231005"/>
                  </a:lnTo>
                  <a:lnTo>
                    <a:pt x="1789609" y="193156"/>
                  </a:lnTo>
                  <a:lnTo>
                    <a:pt x="1821883" y="158272"/>
                  </a:lnTo>
                  <a:lnTo>
                    <a:pt x="1856874" y="126490"/>
                  </a:lnTo>
                  <a:lnTo>
                    <a:pt x="1894348" y="97943"/>
                  </a:lnTo>
                  <a:lnTo>
                    <a:pt x="1934071" y="72765"/>
                  </a:lnTo>
                  <a:lnTo>
                    <a:pt x="1975810" y="51092"/>
                  </a:lnTo>
                  <a:lnTo>
                    <a:pt x="2019331" y="33057"/>
                  </a:lnTo>
                  <a:lnTo>
                    <a:pt x="2064398" y="18796"/>
                  </a:lnTo>
                  <a:lnTo>
                    <a:pt x="2110780" y="8443"/>
                  </a:lnTo>
                  <a:lnTo>
                    <a:pt x="2158241" y="2133"/>
                  </a:lnTo>
                  <a:lnTo>
                    <a:pt x="2206547" y="0"/>
                  </a:lnTo>
                  <a:lnTo>
                    <a:pt x="5531916" y="0"/>
                  </a:lnTo>
                  <a:lnTo>
                    <a:pt x="5580223" y="2133"/>
                  </a:lnTo>
                  <a:lnTo>
                    <a:pt x="5627684" y="8443"/>
                  </a:lnTo>
                  <a:lnTo>
                    <a:pt x="5674065" y="18796"/>
                  </a:lnTo>
                  <a:lnTo>
                    <a:pt x="5719133" y="33057"/>
                  </a:lnTo>
                  <a:lnTo>
                    <a:pt x="5762653" y="51092"/>
                  </a:lnTo>
                  <a:lnTo>
                    <a:pt x="5804392" y="72765"/>
                  </a:lnTo>
                  <a:lnTo>
                    <a:pt x="5844115" y="97943"/>
                  </a:lnTo>
                  <a:lnTo>
                    <a:pt x="5881589" y="126490"/>
                  </a:lnTo>
                  <a:lnTo>
                    <a:pt x="5916580" y="158272"/>
                  </a:lnTo>
                  <a:lnTo>
                    <a:pt x="5948854" y="193156"/>
                  </a:lnTo>
                  <a:lnTo>
                    <a:pt x="5978176" y="231005"/>
                  </a:lnTo>
                  <a:lnTo>
                    <a:pt x="6004313" y="271686"/>
                  </a:lnTo>
                  <a:lnTo>
                    <a:pt x="7665177" y="3126298"/>
                  </a:lnTo>
                  <a:lnTo>
                    <a:pt x="7687570" y="3169062"/>
                  </a:lnTo>
                  <a:lnTo>
                    <a:pt x="7705620" y="3212546"/>
                  </a:lnTo>
                  <a:lnTo>
                    <a:pt x="7705620" y="3583422"/>
                  </a:lnTo>
                  <a:lnTo>
                    <a:pt x="7687570" y="3626906"/>
                  </a:lnTo>
                  <a:lnTo>
                    <a:pt x="7665177" y="3669670"/>
                  </a:lnTo>
                  <a:lnTo>
                    <a:pt x="6004313" y="6524282"/>
                  </a:lnTo>
                  <a:lnTo>
                    <a:pt x="5978176" y="6564963"/>
                  </a:lnTo>
                  <a:lnTo>
                    <a:pt x="5948854" y="6602812"/>
                  </a:lnTo>
                  <a:lnTo>
                    <a:pt x="5916580" y="6637695"/>
                  </a:lnTo>
                  <a:lnTo>
                    <a:pt x="5881589" y="6669478"/>
                  </a:lnTo>
                  <a:lnTo>
                    <a:pt x="5844115" y="6698025"/>
                  </a:lnTo>
                  <a:lnTo>
                    <a:pt x="5804392" y="6723203"/>
                  </a:lnTo>
                  <a:lnTo>
                    <a:pt x="5762653" y="6744876"/>
                  </a:lnTo>
                  <a:lnTo>
                    <a:pt x="5719133" y="6762910"/>
                  </a:lnTo>
                  <a:lnTo>
                    <a:pt x="5674065" y="6777171"/>
                  </a:lnTo>
                  <a:lnTo>
                    <a:pt x="5627684" y="6787524"/>
                  </a:lnTo>
                  <a:lnTo>
                    <a:pt x="5580223" y="6793835"/>
                  </a:lnTo>
                  <a:lnTo>
                    <a:pt x="5531916" y="67959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25472" y="1326710"/>
              <a:ext cx="6723235" cy="5958785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16717233" y="336756"/>
              <a:ext cx="1084580" cy="1205230"/>
            </a:xfrm>
            <a:custGeom>
              <a:avLst/>
              <a:gdLst/>
              <a:ahLst/>
              <a:cxnLst/>
              <a:rect l="l" t="t" r="r" b="b"/>
              <a:pathLst>
                <a:path w="1084580" h="1205230">
                  <a:moveTo>
                    <a:pt x="632588" y="24426"/>
                  </a:moveTo>
                  <a:lnTo>
                    <a:pt x="993507" y="234415"/>
                  </a:lnTo>
                  <a:lnTo>
                    <a:pt x="1031309" y="263658"/>
                  </a:lnTo>
                  <a:lnTo>
                    <a:pt x="1059810" y="301052"/>
                  </a:lnTo>
                  <a:lnTo>
                    <a:pt x="1077798" y="344491"/>
                  </a:lnTo>
                  <a:lnTo>
                    <a:pt x="1084064" y="391871"/>
                  </a:lnTo>
                  <a:lnTo>
                    <a:pt x="1084064" y="813063"/>
                  </a:lnTo>
                  <a:lnTo>
                    <a:pt x="1077798" y="860443"/>
                  </a:lnTo>
                  <a:lnTo>
                    <a:pt x="1059810" y="903883"/>
                  </a:lnTo>
                  <a:lnTo>
                    <a:pt x="1031309" y="941276"/>
                  </a:lnTo>
                  <a:lnTo>
                    <a:pt x="993507" y="970519"/>
                  </a:lnTo>
                  <a:lnTo>
                    <a:pt x="632588" y="1180508"/>
                  </a:lnTo>
                  <a:lnTo>
                    <a:pt x="588545" y="1198828"/>
                  </a:lnTo>
                  <a:lnTo>
                    <a:pt x="542031" y="1204935"/>
                  </a:lnTo>
                  <a:lnTo>
                    <a:pt x="495518" y="1198828"/>
                  </a:lnTo>
                  <a:lnTo>
                    <a:pt x="451475" y="1180508"/>
                  </a:lnTo>
                  <a:lnTo>
                    <a:pt x="90556" y="970519"/>
                  </a:lnTo>
                  <a:lnTo>
                    <a:pt x="52754" y="941276"/>
                  </a:lnTo>
                  <a:lnTo>
                    <a:pt x="24253" y="903882"/>
                  </a:lnTo>
                  <a:lnTo>
                    <a:pt x="6265" y="860443"/>
                  </a:lnTo>
                  <a:lnTo>
                    <a:pt x="0" y="813063"/>
                  </a:lnTo>
                  <a:lnTo>
                    <a:pt x="0" y="391872"/>
                  </a:lnTo>
                  <a:lnTo>
                    <a:pt x="6265" y="344492"/>
                  </a:lnTo>
                  <a:lnTo>
                    <a:pt x="24253" y="301052"/>
                  </a:lnTo>
                  <a:lnTo>
                    <a:pt x="52754" y="263658"/>
                  </a:lnTo>
                  <a:lnTo>
                    <a:pt x="90556" y="234416"/>
                  </a:lnTo>
                  <a:lnTo>
                    <a:pt x="451475" y="24427"/>
                  </a:lnTo>
                  <a:lnTo>
                    <a:pt x="495518" y="6106"/>
                  </a:lnTo>
                  <a:lnTo>
                    <a:pt x="542031" y="0"/>
                  </a:lnTo>
                  <a:lnTo>
                    <a:pt x="588545" y="6106"/>
                  </a:lnTo>
                  <a:lnTo>
                    <a:pt x="632588" y="24426"/>
                  </a:lnTo>
                </a:path>
              </a:pathLst>
            </a:custGeom>
            <a:ln w="228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16895564" y="521141"/>
              <a:ext cx="727710" cy="836294"/>
            </a:xfrm>
            <a:custGeom>
              <a:avLst/>
              <a:gdLst/>
              <a:ahLst/>
              <a:cxnLst/>
              <a:rect l="l" t="t" r="r" b="b"/>
              <a:pathLst>
                <a:path w="727709" h="836294">
                  <a:moveTo>
                    <a:pt x="363736" y="836236"/>
                  </a:moveTo>
                  <a:lnTo>
                    <a:pt x="16466" y="639326"/>
                  </a:lnTo>
                  <a:lnTo>
                    <a:pt x="0" y="610696"/>
                  </a:lnTo>
                  <a:lnTo>
                    <a:pt x="0" y="225539"/>
                  </a:lnTo>
                  <a:lnTo>
                    <a:pt x="347270" y="4441"/>
                  </a:lnTo>
                  <a:lnTo>
                    <a:pt x="363736" y="0"/>
                  </a:lnTo>
                  <a:lnTo>
                    <a:pt x="372193" y="1110"/>
                  </a:lnTo>
                  <a:lnTo>
                    <a:pt x="711006" y="196909"/>
                  </a:lnTo>
                  <a:lnTo>
                    <a:pt x="727471" y="225539"/>
                  </a:lnTo>
                  <a:lnTo>
                    <a:pt x="727471" y="610696"/>
                  </a:lnTo>
                  <a:lnTo>
                    <a:pt x="380202" y="831794"/>
                  </a:lnTo>
                  <a:lnTo>
                    <a:pt x="363736" y="836236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756038" y="4474005"/>
              <a:ext cx="5531960" cy="5812994"/>
            </a:xfrm>
            <a:prstGeom prst="rect">
              <a:avLst/>
            </a:prstGeom>
          </p:spPr>
        </p:pic>
        <p:sp>
          <p:nvSpPr>
            <p:cNvPr id="15" name="object 15" descr=""/>
            <p:cNvSpPr/>
            <p:nvPr/>
          </p:nvSpPr>
          <p:spPr>
            <a:xfrm>
              <a:off x="13086140" y="4813422"/>
              <a:ext cx="5201920" cy="5106035"/>
            </a:xfrm>
            <a:custGeom>
              <a:avLst/>
              <a:gdLst/>
              <a:ahLst/>
              <a:cxnLst/>
              <a:rect l="l" t="t" r="r" b="b"/>
              <a:pathLst>
                <a:path w="5201919" h="5106034">
                  <a:moveTo>
                    <a:pt x="3996377" y="5105788"/>
                  </a:moveTo>
                  <a:lnTo>
                    <a:pt x="1749635" y="5105788"/>
                  </a:lnTo>
                  <a:lnTo>
                    <a:pt x="1701903" y="5103980"/>
                  </a:lnTo>
                  <a:lnTo>
                    <a:pt x="1654858" y="5098623"/>
                  </a:lnTo>
                  <a:lnTo>
                    <a:pt x="1608669" y="5089812"/>
                  </a:lnTo>
                  <a:lnTo>
                    <a:pt x="1563507" y="5077647"/>
                  </a:lnTo>
                  <a:lnTo>
                    <a:pt x="1519541" y="5062225"/>
                  </a:lnTo>
                  <a:lnTo>
                    <a:pt x="1476941" y="5043642"/>
                  </a:lnTo>
                  <a:lnTo>
                    <a:pt x="1435876" y="5021998"/>
                  </a:lnTo>
                  <a:lnTo>
                    <a:pt x="1396516" y="4997388"/>
                  </a:lnTo>
                  <a:lnTo>
                    <a:pt x="1359031" y="4969912"/>
                  </a:lnTo>
                  <a:lnTo>
                    <a:pt x="1323590" y="4939666"/>
                  </a:lnTo>
                  <a:lnTo>
                    <a:pt x="1290364" y="4906748"/>
                  </a:lnTo>
                  <a:lnTo>
                    <a:pt x="1259521" y="4871255"/>
                  </a:lnTo>
                  <a:lnTo>
                    <a:pt x="1231231" y="4833286"/>
                  </a:lnTo>
                  <a:lnTo>
                    <a:pt x="1205664" y="4792938"/>
                  </a:lnTo>
                  <a:lnTo>
                    <a:pt x="84388" y="2865745"/>
                  </a:lnTo>
                  <a:lnTo>
                    <a:pt x="61999" y="2823640"/>
                  </a:lnTo>
                  <a:lnTo>
                    <a:pt x="43055" y="2780341"/>
                  </a:lnTo>
                  <a:lnTo>
                    <a:pt x="27555" y="2736046"/>
                  </a:lnTo>
                  <a:lnTo>
                    <a:pt x="15499" y="2690955"/>
                  </a:lnTo>
                  <a:lnTo>
                    <a:pt x="6888" y="2645266"/>
                  </a:lnTo>
                  <a:lnTo>
                    <a:pt x="1722" y="2599179"/>
                  </a:lnTo>
                  <a:lnTo>
                    <a:pt x="0" y="2552894"/>
                  </a:lnTo>
                  <a:lnTo>
                    <a:pt x="1722" y="2506608"/>
                  </a:lnTo>
                  <a:lnTo>
                    <a:pt x="6888" y="2460521"/>
                  </a:lnTo>
                  <a:lnTo>
                    <a:pt x="15499" y="2414833"/>
                  </a:lnTo>
                  <a:lnTo>
                    <a:pt x="27555" y="2369742"/>
                  </a:lnTo>
                  <a:lnTo>
                    <a:pt x="43055" y="2325447"/>
                  </a:lnTo>
                  <a:lnTo>
                    <a:pt x="61999" y="2282148"/>
                  </a:lnTo>
                  <a:lnTo>
                    <a:pt x="84388" y="2240043"/>
                  </a:lnTo>
                  <a:lnTo>
                    <a:pt x="1205664" y="312850"/>
                  </a:lnTo>
                  <a:lnTo>
                    <a:pt x="1231231" y="272502"/>
                  </a:lnTo>
                  <a:lnTo>
                    <a:pt x="1259521" y="234533"/>
                  </a:lnTo>
                  <a:lnTo>
                    <a:pt x="1290364" y="199040"/>
                  </a:lnTo>
                  <a:lnTo>
                    <a:pt x="1323590" y="166122"/>
                  </a:lnTo>
                  <a:lnTo>
                    <a:pt x="1359031" y="135876"/>
                  </a:lnTo>
                  <a:lnTo>
                    <a:pt x="1396516" y="108400"/>
                  </a:lnTo>
                  <a:lnTo>
                    <a:pt x="1435876" y="83790"/>
                  </a:lnTo>
                  <a:lnTo>
                    <a:pt x="1476941" y="62145"/>
                  </a:lnTo>
                  <a:lnTo>
                    <a:pt x="1519541" y="43563"/>
                  </a:lnTo>
                  <a:lnTo>
                    <a:pt x="1563507" y="28140"/>
                  </a:lnTo>
                  <a:lnTo>
                    <a:pt x="1608669" y="15975"/>
                  </a:lnTo>
                  <a:lnTo>
                    <a:pt x="1654858" y="7165"/>
                  </a:lnTo>
                  <a:lnTo>
                    <a:pt x="1701903" y="1807"/>
                  </a:lnTo>
                  <a:lnTo>
                    <a:pt x="1749635" y="0"/>
                  </a:lnTo>
                  <a:lnTo>
                    <a:pt x="3996377" y="0"/>
                  </a:lnTo>
                  <a:lnTo>
                    <a:pt x="4044110" y="1807"/>
                  </a:lnTo>
                  <a:lnTo>
                    <a:pt x="4091155" y="7165"/>
                  </a:lnTo>
                  <a:lnTo>
                    <a:pt x="4137344" y="15975"/>
                  </a:lnTo>
                  <a:lnTo>
                    <a:pt x="4182506" y="28140"/>
                  </a:lnTo>
                  <a:lnTo>
                    <a:pt x="4226472" y="43563"/>
                  </a:lnTo>
                  <a:lnTo>
                    <a:pt x="4269072" y="62145"/>
                  </a:lnTo>
                  <a:lnTo>
                    <a:pt x="4310137" y="83790"/>
                  </a:lnTo>
                  <a:lnTo>
                    <a:pt x="4349497" y="108400"/>
                  </a:lnTo>
                  <a:lnTo>
                    <a:pt x="4386982" y="135876"/>
                  </a:lnTo>
                  <a:lnTo>
                    <a:pt x="4422423" y="166122"/>
                  </a:lnTo>
                  <a:lnTo>
                    <a:pt x="4455650" y="199040"/>
                  </a:lnTo>
                  <a:lnTo>
                    <a:pt x="4486493" y="234533"/>
                  </a:lnTo>
                  <a:lnTo>
                    <a:pt x="4514783" y="272502"/>
                  </a:lnTo>
                  <a:lnTo>
                    <a:pt x="4540350" y="312850"/>
                  </a:lnTo>
                  <a:lnTo>
                    <a:pt x="5201859" y="1449820"/>
                  </a:lnTo>
                  <a:lnTo>
                    <a:pt x="5201859" y="3655968"/>
                  </a:lnTo>
                  <a:lnTo>
                    <a:pt x="4540350" y="4792938"/>
                  </a:lnTo>
                  <a:lnTo>
                    <a:pt x="4514783" y="4833286"/>
                  </a:lnTo>
                  <a:lnTo>
                    <a:pt x="4486493" y="4871255"/>
                  </a:lnTo>
                  <a:lnTo>
                    <a:pt x="4455650" y="4906748"/>
                  </a:lnTo>
                  <a:lnTo>
                    <a:pt x="4422423" y="4939666"/>
                  </a:lnTo>
                  <a:lnTo>
                    <a:pt x="4386982" y="4969912"/>
                  </a:lnTo>
                  <a:lnTo>
                    <a:pt x="4349497" y="4997388"/>
                  </a:lnTo>
                  <a:lnTo>
                    <a:pt x="4310137" y="5021998"/>
                  </a:lnTo>
                  <a:lnTo>
                    <a:pt x="4269072" y="5043642"/>
                  </a:lnTo>
                  <a:lnTo>
                    <a:pt x="4226472" y="5062225"/>
                  </a:lnTo>
                  <a:lnTo>
                    <a:pt x="4182506" y="5077647"/>
                  </a:lnTo>
                  <a:lnTo>
                    <a:pt x="4137344" y="5089812"/>
                  </a:lnTo>
                  <a:lnTo>
                    <a:pt x="4091155" y="5098623"/>
                  </a:lnTo>
                  <a:lnTo>
                    <a:pt x="4044110" y="5103980"/>
                  </a:lnTo>
                  <a:lnTo>
                    <a:pt x="3996377" y="5105788"/>
                  </a:lnTo>
                  <a:close/>
                </a:path>
              </a:pathLst>
            </a:custGeom>
            <a:solidFill>
              <a:srgbClr val="E6E8F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465201" y="5172655"/>
              <a:ext cx="4822797" cy="4403124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0" y="2531016"/>
              <a:ext cx="10392410" cy="6175375"/>
            </a:xfrm>
            <a:custGeom>
              <a:avLst/>
              <a:gdLst/>
              <a:ahLst/>
              <a:cxnLst/>
              <a:rect l="l" t="t" r="r" b="b"/>
              <a:pathLst>
                <a:path w="10392410" h="6175375">
                  <a:moveTo>
                    <a:pt x="9906127" y="6174827"/>
                  </a:moveTo>
                  <a:lnTo>
                    <a:pt x="0" y="6174827"/>
                  </a:lnTo>
                  <a:lnTo>
                    <a:pt x="0" y="0"/>
                  </a:lnTo>
                  <a:lnTo>
                    <a:pt x="9906127" y="0"/>
                  </a:lnTo>
                  <a:lnTo>
                    <a:pt x="9954140" y="2377"/>
                  </a:lnTo>
                  <a:lnTo>
                    <a:pt x="10001340" y="9420"/>
                  </a:lnTo>
                  <a:lnTo>
                    <a:pt x="10047408" y="20997"/>
                  </a:lnTo>
                  <a:lnTo>
                    <a:pt x="10092025" y="36977"/>
                  </a:lnTo>
                  <a:lnTo>
                    <a:pt x="10134874" y="57227"/>
                  </a:lnTo>
                  <a:lnTo>
                    <a:pt x="10175635" y="81615"/>
                  </a:lnTo>
                  <a:lnTo>
                    <a:pt x="10213991" y="110010"/>
                  </a:lnTo>
                  <a:lnTo>
                    <a:pt x="10249622" y="142280"/>
                  </a:lnTo>
                  <a:lnTo>
                    <a:pt x="10281891" y="177911"/>
                  </a:lnTo>
                  <a:lnTo>
                    <a:pt x="10310286" y="216266"/>
                  </a:lnTo>
                  <a:lnTo>
                    <a:pt x="10334675" y="257028"/>
                  </a:lnTo>
                  <a:lnTo>
                    <a:pt x="10354925" y="299876"/>
                  </a:lnTo>
                  <a:lnTo>
                    <a:pt x="10370905" y="344494"/>
                  </a:lnTo>
                  <a:lnTo>
                    <a:pt x="10382482" y="390562"/>
                  </a:lnTo>
                  <a:lnTo>
                    <a:pt x="10389525" y="437762"/>
                  </a:lnTo>
                  <a:lnTo>
                    <a:pt x="10391902" y="485774"/>
                  </a:lnTo>
                  <a:lnTo>
                    <a:pt x="10391902" y="5689052"/>
                  </a:lnTo>
                  <a:lnTo>
                    <a:pt x="10389525" y="5737065"/>
                  </a:lnTo>
                  <a:lnTo>
                    <a:pt x="10382482" y="5784265"/>
                  </a:lnTo>
                  <a:lnTo>
                    <a:pt x="10370905" y="5830332"/>
                  </a:lnTo>
                  <a:lnTo>
                    <a:pt x="10354925" y="5874950"/>
                  </a:lnTo>
                  <a:lnTo>
                    <a:pt x="10334675" y="5917799"/>
                  </a:lnTo>
                  <a:lnTo>
                    <a:pt x="10310286" y="5958560"/>
                  </a:lnTo>
                  <a:lnTo>
                    <a:pt x="10281891" y="5996916"/>
                  </a:lnTo>
                  <a:lnTo>
                    <a:pt x="10249622" y="6032547"/>
                  </a:lnTo>
                  <a:lnTo>
                    <a:pt x="10213991" y="6064816"/>
                  </a:lnTo>
                  <a:lnTo>
                    <a:pt x="10175635" y="6093211"/>
                  </a:lnTo>
                  <a:lnTo>
                    <a:pt x="10134874" y="6117600"/>
                  </a:lnTo>
                  <a:lnTo>
                    <a:pt x="10092025" y="6137850"/>
                  </a:lnTo>
                  <a:lnTo>
                    <a:pt x="10047408" y="6153829"/>
                  </a:lnTo>
                  <a:lnTo>
                    <a:pt x="10001340" y="6165407"/>
                  </a:lnTo>
                  <a:lnTo>
                    <a:pt x="9954140" y="6172450"/>
                  </a:lnTo>
                  <a:lnTo>
                    <a:pt x="9906127" y="6174827"/>
                  </a:lnTo>
                  <a:close/>
                </a:path>
              </a:pathLst>
            </a:custGeom>
            <a:solidFill>
              <a:srgbClr val="BFC1C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50177" y="166625"/>
              <a:ext cx="2066766" cy="2066766"/>
            </a:xfrm>
            <a:prstGeom prst="rect">
              <a:avLst/>
            </a:prstGeom>
          </p:spPr>
        </p:pic>
        <p:sp>
          <p:nvSpPr>
            <p:cNvPr id="19" name="object 19" descr=""/>
            <p:cNvSpPr/>
            <p:nvPr/>
          </p:nvSpPr>
          <p:spPr>
            <a:xfrm>
              <a:off x="666732" y="8279460"/>
              <a:ext cx="8781415" cy="34290"/>
            </a:xfrm>
            <a:custGeom>
              <a:avLst/>
              <a:gdLst/>
              <a:ahLst/>
              <a:cxnLst/>
              <a:rect l="l" t="t" r="r" b="b"/>
              <a:pathLst>
                <a:path w="8781415" h="34290">
                  <a:moveTo>
                    <a:pt x="0" y="34263"/>
                  </a:moveTo>
                  <a:lnTo>
                    <a:pt x="8781156" y="0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 descr=""/>
            <p:cNvSpPr/>
            <p:nvPr/>
          </p:nvSpPr>
          <p:spPr>
            <a:xfrm>
              <a:off x="561958" y="8222124"/>
              <a:ext cx="8990965" cy="149225"/>
            </a:xfrm>
            <a:custGeom>
              <a:avLst/>
              <a:gdLst/>
              <a:ahLst/>
              <a:cxnLst/>
              <a:rect l="l" t="t" r="r" b="b"/>
              <a:pathLst>
                <a:path w="8990965" h="149225">
                  <a:moveTo>
                    <a:pt x="0" y="92007"/>
                  </a:moveTo>
                  <a:lnTo>
                    <a:pt x="56926" y="34635"/>
                  </a:lnTo>
                  <a:lnTo>
                    <a:pt x="114299" y="91561"/>
                  </a:lnTo>
                  <a:lnTo>
                    <a:pt x="57372" y="148934"/>
                  </a:lnTo>
                  <a:lnTo>
                    <a:pt x="0" y="92007"/>
                  </a:lnTo>
                  <a:close/>
                </a:path>
                <a:path w="8990965" h="149225">
                  <a:moveTo>
                    <a:pt x="8990705" y="56926"/>
                  </a:moveTo>
                  <a:lnTo>
                    <a:pt x="8933332" y="0"/>
                  </a:lnTo>
                  <a:lnTo>
                    <a:pt x="8876406" y="57372"/>
                  </a:lnTo>
                  <a:lnTo>
                    <a:pt x="8933778" y="114299"/>
                  </a:lnTo>
                  <a:lnTo>
                    <a:pt x="8990705" y="56926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2885005" y="9420347"/>
              <a:ext cx="487680" cy="486409"/>
            </a:xfrm>
            <a:custGeom>
              <a:avLst/>
              <a:gdLst/>
              <a:ahLst/>
              <a:cxnLst/>
              <a:rect l="l" t="t" r="r" b="b"/>
              <a:pathLst>
                <a:path w="487679" h="486409">
                  <a:moveTo>
                    <a:pt x="243643" y="486212"/>
                  </a:moveTo>
                  <a:lnTo>
                    <a:pt x="194602" y="481264"/>
                  </a:lnTo>
                  <a:lnTo>
                    <a:pt x="148897" y="467077"/>
                  </a:lnTo>
                  <a:lnTo>
                    <a:pt x="107514" y="444636"/>
                  </a:lnTo>
                  <a:lnTo>
                    <a:pt x="71442" y="414927"/>
                  </a:lnTo>
                  <a:lnTo>
                    <a:pt x="41667" y="378934"/>
                  </a:lnTo>
                  <a:lnTo>
                    <a:pt x="19176" y="337643"/>
                  </a:lnTo>
                  <a:lnTo>
                    <a:pt x="4958" y="292039"/>
                  </a:lnTo>
                  <a:lnTo>
                    <a:pt x="0" y="243107"/>
                  </a:lnTo>
                  <a:lnTo>
                    <a:pt x="4958" y="194174"/>
                  </a:lnTo>
                  <a:lnTo>
                    <a:pt x="19176" y="148569"/>
                  </a:lnTo>
                  <a:lnTo>
                    <a:pt x="41692" y="107247"/>
                  </a:lnTo>
                  <a:lnTo>
                    <a:pt x="71442" y="71285"/>
                  </a:lnTo>
                  <a:lnTo>
                    <a:pt x="107514" y="41575"/>
                  </a:lnTo>
                  <a:lnTo>
                    <a:pt x="148897" y="19134"/>
                  </a:lnTo>
                  <a:lnTo>
                    <a:pt x="194602" y="4947"/>
                  </a:lnTo>
                  <a:lnTo>
                    <a:pt x="243643" y="0"/>
                  </a:lnTo>
                  <a:lnTo>
                    <a:pt x="292683" y="4947"/>
                  </a:lnTo>
                  <a:lnTo>
                    <a:pt x="335587" y="18265"/>
                  </a:lnTo>
                  <a:lnTo>
                    <a:pt x="234888" y="18265"/>
                  </a:lnTo>
                  <a:lnTo>
                    <a:pt x="216856" y="24595"/>
                  </a:lnTo>
                  <a:lnTo>
                    <a:pt x="187159" y="24595"/>
                  </a:lnTo>
                  <a:lnTo>
                    <a:pt x="154598" y="35712"/>
                  </a:lnTo>
                  <a:lnTo>
                    <a:pt x="124479" y="51444"/>
                  </a:lnTo>
                  <a:lnTo>
                    <a:pt x="97320" y="71285"/>
                  </a:lnTo>
                  <a:lnTo>
                    <a:pt x="73258" y="95006"/>
                  </a:lnTo>
                  <a:lnTo>
                    <a:pt x="87062" y="101431"/>
                  </a:lnTo>
                  <a:lnTo>
                    <a:pt x="101969" y="107247"/>
                  </a:lnTo>
                  <a:lnTo>
                    <a:pt x="106878" y="108853"/>
                  </a:lnTo>
                  <a:lnTo>
                    <a:pt x="62017" y="108853"/>
                  </a:lnTo>
                  <a:lnTo>
                    <a:pt x="44251" y="136786"/>
                  </a:lnTo>
                  <a:lnTo>
                    <a:pt x="30681" y="167286"/>
                  </a:lnTo>
                  <a:lnTo>
                    <a:pt x="21709" y="199949"/>
                  </a:lnTo>
                  <a:lnTo>
                    <a:pt x="17731" y="234372"/>
                  </a:lnTo>
                  <a:lnTo>
                    <a:pt x="486398" y="234372"/>
                  </a:lnTo>
                  <a:lnTo>
                    <a:pt x="487283" y="243107"/>
                  </a:lnTo>
                  <a:lnTo>
                    <a:pt x="486765" y="251840"/>
                  </a:lnTo>
                  <a:lnTo>
                    <a:pt x="17731" y="251840"/>
                  </a:lnTo>
                  <a:lnTo>
                    <a:pt x="21731" y="286385"/>
                  </a:lnTo>
                  <a:lnTo>
                    <a:pt x="30758" y="319157"/>
                  </a:lnTo>
                  <a:lnTo>
                    <a:pt x="44412" y="349747"/>
                  </a:lnTo>
                  <a:lnTo>
                    <a:pt x="62295" y="377747"/>
                  </a:lnTo>
                  <a:lnTo>
                    <a:pt x="107388" y="377747"/>
                  </a:lnTo>
                  <a:lnTo>
                    <a:pt x="102275" y="379412"/>
                  </a:lnTo>
                  <a:lnTo>
                    <a:pt x="87406" y="385191"/>
                  </a:lnTo>
                  <a:lnTo>
                    <a:pt x="73573" y="391574"/>
                  </a:lnTo>
                  <a:lnTo>
                    <a:pt x="97499" y="415096"/>
                  </a:lnTo>
                  <a:lnTo>
                    <a:pt x="124683" y="434898"/>
                  </a:lnTo>
                  <a:lnTo>
                    <a:pt x="154709" y="450549"/>
                  </a:lnTo>
                  <a:lnTo>
                    <a:pt x="186844" y="461509"/>
                  </a:lnTo>
                  <a:lnTo>
                    <a:pt x="216547" y="461509"/>
                  </a:lnTo>
                  <a:lnTo>
                    <a:pt x="234888" y="467949"/>
                  </a:lnTo>
                  <a:lnTo>
                    <a:pt x="335254" y="467949"/>
                  </a:lnTo>
                  <a:lnTo>
                    <a:pt x="326221" y="471797"/>
                  </a:lnTo>
                  <a:lnTo>
                    <a:pt x="299786" y="479675"/>
                  </a:lnTo>
                  <a:lnTo>
                    <a:pt x="272199" y="484545"/>
                  </a:lnTo>
                  <a:lnTo>
                    <a:pt x="243643" y="486212"/>
                  </a:lnTo>
                  <a:close/>
                </a:path>
                <a:path w="487679" h="486409">
                  <a:moveTo>
                    <a:pt x="252395" y="129274"/>
                  </a:moveTo>
                  <a:lnTo>
                    <a:pt x="234888" y="129274"/>
                  </a:lnTo>
                  <a:lnTo>
                    <a:pt x="234888" y="18265"/>
                  </a:lnTo>
                  <a:lnTo>
                    <a:pt x="252395" y="18265"/>
                  </a:lnTo>
                  <a:lnTo>
                    <a:pt x="252395" y="129274"/>
                  </a:lnTo>
                  <a:close/>
                </a:path>
                <a:path w="487679" h="486409">
                  <a:moveTo>
                    <a:pt x="408080" y="116963"/>
                  </a:moveTo>
                  <a:lnTo>
                    <a:pt x="352653" y="116963"/>
                  </a:lnTo>
                  <a:lnTo>
                    <a:pt x="369397" y="112432"/>
                  </a:lnTo>
                  <a:lnTo>
                    <a:pt x="385264" y="107247"/>
                  </a:lnTo>
                  <a:lnTo>
                    <a:pt x="400170" y="101431"/>
                  </a:lnTo>
                  <a:lnTo>
                    <a:pt x="414030" y="95006"/>
                  </a:lnTo>
                  <a:lnTo>
                    <a:pt x="389967" y="71285"/>
                  </a:lnTo>
                  <a:lnTo>
                    <a:pt x="362807" y="51444"/>
                  </a:lnTo>
                  <a:lnTo>
                    <a:pt x="332688" y="35712"/>
                  </a:lnTo>
                  <a:lnTo>
                    <a:pt x="300124" y="24595"/>
                  </a:lnTo>
                  <a:lnTo>
                    <a:pt x="270427" y="24595"/>
                  </a:lnTo>
                  <a:lnTo>
                    <a:pt x="252395" y="18265"/>
                  </a:lnTo>
                  <a:lnTo>
                    <a:pt x="335587" y="18265"/>
                  </a:lnTo>
                  <a:lnTo>
                    <a:pt x="338387" y="19134"/>
                  </a:lnTo>
                  <a:lnTo>
                    <a:pt x="379769" y="41575"/>
                  </a:lnTo>
                  <a:lnTo>
                    <a:pt x="415842" y="71285"/>
                  </a:lnTo>
                  <a:lnTo>
                    <a:pt x="445591" y="107247"/>
                  </a:lnTo>
                  <a:lnTo>
                    <a:pt x="446474" y="108853"/>
                  </a:lnTo>
                  <a:lnTo>
                    <a:pt x="425267" y="108853"/>
                  </a:lnTo>
                  <a:lnTo>
                    <a:pt x="410020" y="116183"/>
                  </a:lnTo>
                  <a:lnTo>
                    <a:pt x="408080" y="116963"/>
                  </a:lnTo>
                  <a:close/>
                </a:path>
                <a:path w="487679" h="486409">
                  <a:moveTo>
                    <a:pt x="153326" y="116963"/>
                  </a:moveTo>
                  <a:lnTo>
                    <a:pt x="134631" y="116963"/>
                  </a:lnTo>
                  <a:lnTo>
                    <a:pt x="144984" y="88591"/>
                  </a:lnTo>
                  <a:lnTo>
                    <a:pt x="157320" y="63494"/>
                  </a:lnTo>
                  <a:lnTo>
                    <a:pt x="171443" y="42039"/>
                  </a:lnTo>
                  <a:lnTo>
                    <a:pt x="187159" y="24595"/>
                  </a:lnTo>
                  <a:lnTo>
                    <a:pt x="216695" y="24595"/>
                  </a:lnTo>
                  <a:lnTo>
                    <a:pt x="199051" y="37537"/>
                  </a:lnTo>
                  <a:lnTo>
                    <a:pt x="182735" y="56493"/>
                  </a:lnTo>
                  <a:lnTo>
                    <a:pt x="167932" y="81304"/>
                  </a:lnTo>
                  <a:lnTo>
                    <a:pt x="163513" y="90581"/>
                  </a:lnTo>
                  <a:lnTo>
                    <a:pt x="159392" y="100268"/>
                  </a:lnTo>
                  <a:lnTo>
                    <a:pt x="155569" y="110336"/>
                  </a:lnTo>
                  <a:lnTo>
                    <a:pt x="153326" y="116963"/>
                  </a:lnTo>
                  <a:close/>
                </a:path>
                <a:path w="487679" h="486409">
                  <a:moveTo>
                    <a:pt x="373746" y="129274"/>
                  </a:moveTo>
                  <a:lnTo>
                    <a:pt x="252395" y="129274"/>
                  </a:lnTo>
                  <a:lnTo>
                    <a:pt x="273916" y="128452"/>
                  </a:lnTo>
                  <a:lnTo>
                    <a:pt x="294972" y="126741"/>
                  </a:lnTo>
                  <a:lnTo>
                    <a:pt x="315453" y="124167"/>
                  </a:lnTo>
                  <a:lnTo>
                    <a:pt x="335244" y="120756"/>
                  </a:lnTo>
                  <a:lnTo>
                    <a:pt x="331716" y="110336"/>
                  </a:lnTo>
                  <a:lnTo>
                    <a:pt x="304550" y="56493"/>
                  </a:lnTo>
                  <a:lnTo>
                    <a:pt x="270588" y="24595"/>
                  </a:lnTo>
                  <a:lnTo>
                    <a:pt x="300124" y="24595"/>
                  </a:lnTo>
                  <a:lnTo>
                    <a:pt x="315840" y="42039"/>
                  </a:lnTo>
                  <a:lnTo>
                    <a:pt x="329964" y="63494"/>
                  </a:lnTo>
                  <a:lnTo>
                    <a:pt x="342300" y="88591"/>
                  </a:lnTo>
                  <a:lnTo>
                    <a:pt x="352653" y="116963"/>
                  </a:lnTo>
                  <a:lnTo>
                    <a:pt x="408080" y="116963"/>
                  </a:lnTo>
                  <a:lnTo>
                    <a:pt x="393556" y="122796"/>
                  </a:lnTo>
                  <a:lnTo>
                    <a:pt x="375978" y="128663"/>
                  </a:lnTo>
                  <a:lnTo>
                    <a:pt x="373746" y="129274"/>
                  </a:lnTo>
                  <a:close/>
                </a:path>
                <a:path w="487679" h="486409">
                  <a:moveTo>
                    <a:pt x="134372" y="234372"/>
                  </a:moveTo>
                  <a:lnTo>
                    <a:pt x="116871" y="234372"/>
                  </a:lnTo>
                  <a:lnTo>
                    <a:pt x="118019" y="208958"/>
                  </a:lnTo>
                  <a:lnTo>
                    <a:pt x="118080" y="207595"/>
                  </a:lnTo>
                  <a:lnTo>
                    <a:pt x="120702" y="181808"/>
                  </a:lnTo>
                  <a:lnTo>
                    <a:pt x="124664" y="157148"/>
                  </a:lnTo>
                  <a:lnTo>
                    <a:pt x="129216" y="136786"/>
                  </a:lnTo>
                  <a:lnTo>
                    <a:pt x="129846" y="133753"/>
                  </a:lnTo>
                  <a:lnTo>
                    <a:pt x="111261" y="128663"/>
                  </a:lnTo>
                  <a:lnTo>
                    <a:pt x="93681" y="122796"/>
                  </a:lnTo>
                  <a:lnTo>
                    <a:pt x="77214" y="116183"/>
                  </a:lnTo>
                  <a:lnTo>
                    <a:pt x="61956" y="108853"/>
                  </a:lnTo>
                  <a:lnTo>
                    <a:pt x="106878" y="108853"/>
                  </a:lnTo>
                  <a:lnTo>
                    <a:pt x="117837" y="112432"/>
                  </a:lnTo>
                  <a:lnTo>
                    <a:pt x="134581" y="116963"/>
                  </a:lnTo>
                  <a:lnTo>
                    <a:pt x="153326" y="116963"/>
                  </a:lnTo>
                  <a:lnTo>
                    <a:pt x="152042" y="120756"/>
                  </a:lnTo>
                  <a:lnTo>
                    <a:pt x="171786" y="124167"/>
                  </a:lnTo>
                  <a:lnTo>
                    <a:pt x="192270" y="126741"/>
                  </a:lnTo>
                  <a:lnTo>
                    <a:pt x="213328" y="128452"/>
                  </a:lnTo>
                  <a:lnTo>
                    <a:pt x="234823" y="129274"/>
                  </a:lnTo>
                  <a:lnTo>
                    <a:pt x="373746" y="129274"/>
                  </a:lnTo>
                  <a:lnTo>
                    <a:pt x="357389" y="133753"/>
                  </a:lnTo>
                  <a:lnTo>
                    <a:pt x="358241" y="137563"/>
                  </a:lnTo>
                  <a:lnTo>
                    <a:pt x="147158" y="137563"/>
                  </a:lnTo>
                  <a:lnTo>
                    <a:pt x="141978" y="160379"/>
                  </a:lnTo>
                  <a:lnTo>
                    <a:pt x="138096" y="184236"/>
                  </a:lnTo>
                  <a:lnTo>
                    <a:pt x="135549" y="208958"/>
                  </a:lnTo>
                  <a:lnTo>
                    <a:pt x="134372" y="234372"/>
                  </a:lnTo>
                  <a:close/>
                </a:path>
                <a:path w="487679" h="486409">
                  <a:moveTo>
                    <a:pt x="486398" y="234372"/>
                  </a:moveTo>
                  <a:lnTo>
                    <a:pt x="469554" y="234372"/>
                  </a:lnTo>
                  <a:lnTo>
                    <a:pt x="465576" y="199949"/>
                  </a:lnTo>
                  <a:lnTo>
                    <a:pt x="456604" y="167286"/>
                  </a:lnTo>
                  <a:lnTo>
                    <a:pt x="443036" y="136786"/>
                  </a:lnTo>
                  <a:lnTo>
                    <a:pt x="425267" y="108853"/>
                  </a:lnTo>
                  <a:lnTo>
                    <a:pt x="446474" y="108853"/>
                  </a:lnTo>
                  <a:lnTo>
                    <a:pt x="468106" y="148569"/>
                  </a:lnTo>
                  <a:lnTo>
                    <a:pt x="482325" y="194174"/>
                  </a:lnTo>
                  <a:lnTo>
                    <a:pt x="486398" y="234372"/>
                  </a:lnTo>
                  <a:close/>
                </a:path>
                <a:path w="487679" h="486409">
                  <a:moveTo>
                    <a:pt x="252395" y="234372"/>
                  </a:moveTo>
                  <a:lnTo>
                    <a:pt x="234888" y="234372"/>
                  </a:lnTo>
                  <a:lnTo>
                    <a:pt x="234888" y="146742"/>
                  </a:lnTo>
                  <a:lnTo>
                    <a:pt x="212101" y="145869"/>
                  </a:lnTo>
                  <a:lnTo>
                    <a:pt x="189798" y="144029"/>
                  </a:lnTo>
                  <a:lnTo>
                    <a:pt x="168094" y="141252"/>
                  </a:lnTo>
                  <a:lnTo>
                    <a:pt x="147099" y="137563"/>
                  </a:lnTo>
                  <a:lnTo>
                    <a:pt x="340125" y="137563"/>
                  </a:lnTo>
                  <a:lnTo>
                    <a:pt x="319143" y="141252"/>
                  </a:lnTo>
                  <a:lnTo>
                    <a:pt x="297446" y="144029"/>
                  </a:lnTo>
                  <a:lnTo>
                    <a:pt x="275155" y="145869"/>
                  </a:lnTo>
                  <a:lnTo>
                    <a:pt x="252395" y="146742"/>
                  </a:lnTo>
                  <a:lnTo>
                    <a:pt x="252395" y="234372"/>
                  </a:lnTo>
                  <a:close/>
                </a:path>
                <a:path w="487679" h="486409">
                  <a:moveTo>
                    <a:pt x="370415" y="234372"/>
                  </a:moveTo>
                  <a:lnTo>
                    <a:pt x="352913" y="234372"/>
                  </a:lnTo>
                  <a:lnTo>
                    <a:pt x="351735" y="208958"/>
                  </a:lnTo>
                  <a:lnTo>
                    <a:pt x="349188" y="184236"/>
                  </a:lnTo>
                  <a:lnTo>
                    <a:pt x="345306" y="160379"/>
                  </a:lnTo>
                  <a:lnTo>
                    <a:pt x="340125" y="137563"/>
                  </a:lnTo>
                  <a:lnTo>
                    <a:pt x="358241" y="137563"/>
                  </a:lnTo>
                  <a:lnTo>
                    <a:pt x="362620" y="157148"/>
                  </a:lnTo>
                  <a:lnTo>
                    <a:pt x="366583" y="181808"/>
                  </a:lnTo>
                  <a:lnTo>
                    <a:pt x="369205" y="207595"/>
                  </a:lnTo>
                  <a:lnTo>
                    <a:pt x="370415" y="234372"/>
                  </a:lnTo>
                  <a:close/>
                </a:path>
                <a:path w="487679" h="486409">
                  <a:moveTo>
                    <a:pt x="107388" y="377747"/>
                  </a:moveTo>
                  <a:lnTo>
                    <a:pt x="62295" y="377747"/>
                  </a:lnTo>
                  <a:lnTo>
                    <a:pt x="77519" y="370455"/>
                  </a:lnTo>
                  <a:lnTo>
                    <a:pt x="93951" y="363875"/>
                  </a:lnTo>
                  <a:lnTo>
                    <a:pt x="111488" y="358037"/>
                  </a:lnTo>
                  <a:lnTo>
                    <a:pt x="130029" y="352970"/>
                  </a:lnTo>
                  <a:lnTo>
                    <a:pt x="124744" y="329470"/>
                  </a:lnTo>
                  <a:lnTo>
                    <a:pt x="120740" y="304688"/>
                  </a:lnTo>
                  <a:lnTo>
                    <a:pt x="118091" y="278764"/>
                  </a:lnTo>
                  <a:lnTo>
                    <a:pt x="116871" y="251840"/>
                  </a:lnTo>
                  <a:lnTo>
                    <a:pt x="134372" y="251840"/>
                  </a:lnTo>
                  <a:lnTo>
                    <a:pt x="135496" y="276052"/>
                  </a:lnTo>
                  <a:lnTo>
                    <a:pt x="135559" y="277400"/>
                  </a:lnTo>
                  <a:lnTo>
                    <a:pt x="138132" y="302259"/>
                  </a:lnTo>
                  <a:lnTo>
                    <a:pt x="142055" y="326240"/>
                  </a:lnTo>
                  <a:lnTo>
                    <a:pt x="147290" y="349164"/>
                  </a:lnTo>
                  <a:lnTo>
                    <a:pt x="321451" y="349164"/>
                  </a:lnTo>
                  <a:lnTo>
                    <a:pt x="323672" y="357486"/>
                  </a:lnTo>
                  <a:lnTo>
                    <a:pt x="234888" y="357486"/>
                  </a:lnTo>
                  <a:lnTo>
                    <a:pt x="213413" y="358304"/>
                  </a:lnTo>
                  <a:lnTo>
                    <a:pt x="192399" y="360007"/>
                  </a:lnTo>
                  <a:lnTo>
                    <a:pt x="171959" y="362570"/>
                  </a:lnTo>
                  <a:lnTo>
                    <a:pt x="152203" y="365967"/>
                  </a:lnTo>
                  <a:lnTo>
                    <a:pt x="153493" y="369757"/>
                  </a:lnTo>
                  <a:lnTo>
                    <a:pt x="134782" y="369757"/>
                  </a:lnTo>
                  <a:lnTo>
                    <a:pt x="118095" y="374261"/>
                  </a:lnTo>
                  <a:lnTo>
                    <a:pt x="107388" y="377747"/>
                  </a:lnTo>
                  <a:close/>
                </a:path>
                <a:path w="487679" h="486409">
                  <a:moveTo>
                    <a:pt x="321451" y="349164"/>
                  </a:moveTo>
                  <a:lnTo>
                    <a:pt x="147290" y="349164"/>
                  </a:lnTo>
                  <a:lnTo>
                    <a:pt x="168242" y="345489"/>
                  </a:lnTo>
                  <a:lnTo>
                    <a:pt x="189908" y="342721"/>
                  </a:lnTo>
                  <a:lnTo>
                    <a:pt x="212165" y="340888"/>
                  </a:lnTo>
                  <a:lnTo>
                    <a:pt x="234888" y="340017"/>
                  </a:lnTo>
                  <a:lnTo>
                    <a:pt x="234888" y="251840"/>
                  </a:lnTo>
                  <a:lnTo>
                    <a:pt x="252395" y="251840"/>
                  </a:lnTo>
                  <a:lnTo>
                    <a:pt x="252395" y="340017"/>
                  </a:lnTo>
                  <a:lnTo>
                    <a:pt x="269875" y="340601"/>
                  </a:lnTo>
                  <a:lnTo>
                    <a:pt x="287094" y="341758"/>
                  </a:lnTo>
                  <a:lnTo>
                    <a:pt x="303999" y="343473"/>
                  </a:lnTo>
                  <a:lnTo>
                    <a:pt x="320535" y="345732"/>
                  </a:lnTo>
                  <a:lnTo>
                    <a:pt x="321451" y="349164"/>
                  </a:lnTo>
                  <a:close/>
                </a:path>
                <a:path w="487679" h="486409">
                  <a:moveTo>
                    <a:pt x="367028" y="300553"/>
                  </a:moveTo>
                  <a:lnTo>
                    <a:pt x="350415" y="291573"/>
                  </a:lnTo>
                  <a:lnTo>
                    <a:pt x="351357" y="281796"/>
                  </a:lnTo>
                  <a:lnTo>
                    <a:pt x="352091" y="271909"/>
                  </a:lnTo>
                  <a:lnTo>
                    <a:pt x="352487" y="264328"/>
                  </a:lnTo>
                  <a:lnTo>
                    <a:pt x="352612" y="261921"/>
                  </a:lnTo>
                  <a:lnTo>
                    <a:pt x="352913" y="251840"/>
                  </a:lnTo>
                  <a:lnTo>
                    <a:pt x="370415" y="251840"/>
                  </a:lnTo>
                  <a:lnTo>
                    <a:pt x="370104" y="261921"/>
                  </a:lnTo>
                  <a:lnTo>
                    <a:pt x="367147" y="299463"/>
                  </a:lnTo>
                  <a:lnTo>
                    <a:pt x="367028" y="300553"/>
                  </a:lnTo>
                  <a:close/>
                </a:path>
                <a:path w="487679" h="486409">
                  <a:moveTo>
                    <a:pt x="461552" y="351654"/>
                  </a:moveTo>
                  <a:lnTo>
                    <a:pt x="446176" y="343340"/>
                  </a:lnTo>
                  <a:lnTo>
                    <a:pt x="455490" y="321938"/>
                  </a:lnTo>
                  <a:lnTo>
                    <a:pt x="462495" y="299743"/>
                  </a:lnTo>
                  <a:lnTo>
                    <a:pt x="462583" y="299463"/>
                  </a:lnTo>
                  <a:lnTo>
                    <a:pt x="467203" y="276615"/>
                  </a:lnTo>
                  <a:lnTo>
                    <a:pt x="467317" y="276052"/>
                  </a:lnTo>
                  <a:lnTo>
                    <a:pt x="469554" y="251840"/>
                  </a:lnTo>
                  <a:lnTo>
                    <a:pt x="486765" y="251840"/>
                  </a:lnTo>
                  <a:lnTo>
                    <a:pt x="480628" y="299463"/>
                  </a:lnTo>
                  <a:lnTo>
                    <a:pt x="472503" y="326383"/>
                  </a:lnTo>
                  <a:lnTo>
                    <a:pt x="461552" y="351654"/>
                  </a:lnTo>
                  <a:close/>
                </a:path>
                <a:path w="487679" h="486409">
                  <a:moveTo>
                    <a:pt x="252395" y="467949"/>
                  </a:moveTo>
                  <a:lnTo>
                    <a:pt x="234888" y="467949"/>
                  </a:lnTo>
                  <a:lnTo>
                    <a:pt x="234888" y="357486"/>
                  </a:lnTo>
                  <a:lnTo>
                    <a:pt x="252395" y="357486"/>
                  </a:lnTo>
                  <a:lnTo>
                    <a:pt x="252395" y="467949"/>
                  </a:lnTo>
                  <a:close/>
                </a:path>
                <a:path w="487679" h="486409">
                  <a:moveTo>
                    <a:pt x="325463" y="364197"/>
                  </a:moveTo>
                  <a:lnTo>
                    <a:pt x="307863" y="361529"/>
                  </a:lnTo>
                  <a:lnTo>
                    <a:pt x="289768" y="359510"/>
                  </a:lnTo>
                  <a:lnTo>
                    <a:pt x="269629" y="358037"/>
                  </a:lnTo>
                  <a:lnTo>
                    <a:pt x="267913" y="358037"/>
                  </a:lnTo>
                  <a:lnTo>
                    <a:pt x="252395" y="357486"/>
                  </a:lnTo>
                  <a:lnTo>
                    <a:pt x="323672" y="357486"/>
                  </a:lnTo>
                  <a:lnTo>
                    <a:pt x="325377" y="363875"/>
                  </a:lnTo>
                  <a:lnTo>
                    <a:pt x="325463" y="364197"/>
                  </a:lnTo>
                  <a:close/>
                </a:path>
                <a:path w="487679" h="486409">
                  <a:moveTo>
                    <a:pt x="216547" y="461509"/>
                  </a:moveTo>
                  <a:lnTo>
                    <a:pt x="187062" y="461509"/>
                  </a:lnTo>
                  <a:lnTo>
                    <a:pt x="171505" y="444255"/>
                  </a:lnTo>
                  <a:lnTo>
                    <a:pt x="157429" y="422917"/>
                  </a:lnTo>
                  <a:lnTo>
                    <a:pt x="145123" y="397964"/>
                  </a:lnTo>
                  <a:lnTo>
                    <a:pt x="134782" y="369757"/>
                  </a:lnTo>
                  <a:lnTo>
                    <a:pt x="153493" y="369757"/>
                  </a:lnTo>
                  <a:lnTo>
                    <a:pt x="155701" y="376246"/>
                  </a:lnTo>
                  <a:lnTo>
                    <a:pt x="159488" y="386181"/>
                  </a:lnTo>
                  <a:lnTo>
                    <a:pt x="163564" y="395744"/>
                  </a:lnTo>
                  <a:lnTo>
                    <a:pt x="167932" y="404908"/>
                  </a:lnTo>
                  <a:lnTo>
                    <a:pt x="182735" y="429718"/>
                  </a:lnTo>
                  <a:lnTo>
                    <a:pt x="199051" y="448675"/>
                  </a:lnTo>
                  <a:lnTo>
                    <a:pt x="216547" y="461509"/>
                  </a:lnTo>
                  <a:close/>
                </a:path>
                <a:path w="487679" h="486409">
                  <a:moveTo>
                    <a:pt x="335254" y="467949"/>
                  </a:moveTo>
                  <a:lnTo>
                    <a:pt x="252395" y="467949"/>
                  </a:lnTo>
                  <a:lnTo>
                    <a:pt x="270736" y="461509"/>
                  </a:lnTo>
                  <a:lnTo>
                    <a:pt x="288233" y="448675"/>
                  </a:lnTo>
                  <a:lnTo>
                    <a:pt x="319354" y="404908"/>
                  </a:lnTo>
                  <a:lnTo>
                    <a:pt x="329874" y="380731"/>
                  </a:lnTo>
                  <a:lnTo>
                    <a:pt x="337315" y="408616"/>
                  </a:lnTo>
                  <a:lnTo>
                    <a:pt x="329069" y="424246"/>
                  </a:lnTo>
                  <a:lnTo>
                    <a:pt x="320089" y="438358"/>
                  </a:lnTo>
                  <a:lnTo>
                    <a:pt x="310424" y="450849"/>
                  </a:lnTo>
                  <a:lnTo>
                    <a:pt x="300226" y="461509"/>
                  </a:lnTo>
                  <a:lnTo>
                    <a:pt x="350372" y="461509"/>
                  </a:lnTo>
                  <a:lnTo>
                    <a:pt x="335254" y="467949"/>
                  </a:lnTo>
                  <a:close/>
                </a:path>
                <a:path w="487679" h="486409">
                  <a:moveTo>
                    <a:pt x="350372" y="461509"/>
                  </a:moveTo>
                  <a:lnTo>
                    <a:pt x="300496" y="461509"/>
                  </a:lnTo>
                  <a:lnTo>
                    <a:pt x="312226" y="458131"/>
                  </a:lnTo>
                  <a:lnTo>
                    <a:pt x="324039" y="453994"/>
                  </a:lnTo>
                  <a:lnTo>
                    <a:pt x="335542" y="449231"/>
                  </a:lnTo>
                  <a:lnTo>
                    <a:pt x="346719" y="443866"/>
                  </a:lnTo>
                  <a:lnTo>
                    <a:pt x="351320" y="461105"/>
                  </a:lnTo>
                  <a:lnTo>
                    <a:pt x="350372" y="46150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215546" y="9724357"/>
              <a:ext cx="193306" cy="228973"/>
            </a:xfrm>
            <a:prstGeom prst="rect">
              <a:avLst/>
            </a:prstGeom>
          </p:spPr>
        </p:pic>
      </p:grpSp>
      <p:sp>
        <p:nvSpPr>
          <p:cNvPr id="23" name="object 23" descr=""/>
          <p:cNvSpPr txBox="1"/>
          <p:nvPr/>
        </p:nvSpPr>
        <p:spPr>
          <a:xfrm>
            <a:off x="528274" y="2861277"/>
            <a:ext cx="9271635" cy="4772660"/>
          </a:xfrm>
          <a:prstGeom prst="rect">
            <a:avLst/>
          </a:prstGeom>
        </p:spPr>
        <p:txBody>
          <a:bodyPr wrap="square" lIns="0" tIns="48260" rIns="0" bIns="0" rtlCol="0" vert="horz">
            <a:spAutoFit/>
          </a:bodyPr>
          <a:lstStyle/>
          <a:p>
            <a:pPr marL="12700" marR="5080">
              <a:lnSpc>
                <a:spcPts val="9300"/>
              </a:lnSpc>
              <a:spcBef>
                <a:spcPts val="380"/>
              </a:spcBef>
            </a:pPr>
            <a:r>
              <a:rPr dirty="0" sz="7900" spc="60" b="1">
                <a:latin typeface="Tahoma"/>
                <a:cs typeface="Tahoma"/>
              </a:rPr>
              <a:t>The</a:t>
            </a:r>
            <a:r>
              <a:rPr dirty="0" sz="7900" spc="-630" b="1">
                <a:latin typeface="Tahoma"/>
                <a:cs typeface="Tahoma"/>
              </a:rPr>
              <a:t> </a:t>
            </a:r>
            <a:r>
              <a:rPr dirty="0" sz="7900" spc="95" b="1">
                <a:latin typeface="Tahoma"/>
                <a:cs typeface="Tahoma"/>
              </a:rPr>
              <a:t>Ultimate </a:t>
            </a:r>
            <a:r>
              <a:rPr dirty="0" sz="7900" spc="150" b="1">
                <a:latin typeface="Tahoma"/>
                <a:cs typeface="Tahoma"/>
              </a:rPr>
              <a:t>Guide</a:t>
            </a:r>
            <a:r>
              <a:rPr dirty="0" sz="7900" spc="-610" b="1">
                <a:latin typeface="Tahoma"/>
                <a:cs typeface="Tahoma"/>
              </a:rPr>
              <a:t> </a:t>
            </a:r>
            <a:r>
              <a:rPr dirty="0" sz="7900" b="1">
                <a:latin typeface="Tahoma"/>
                <a:cs typeface="Tahoma"/>
              </a:rPr>
              <a:t>to</a:t>
            </a:r>
            <a:r>
              <a:rPr dirty="0" sz="7900" spc="-605" b="1">
                <a:latin typeface="Tahoma"/>
                <a:cs typeface="Tahoma"/>
              </a:rPr>
              <a:t> </a:t>
            </a:r>
            <a:r>
              <a:rPr dirty="0" sz="7900" spc="-25" b="1">
                <a:latin typeface="Tahoma"/>
                <a:cs typeface="Tahoma"/>
              </a:rPr>
              <a:t>New </a:t>
            </a:r>
            <a:r>
              <a:rPr dirty="0" sz="7900" spc="180" b="1">
                <a:latin typeface="Tahoma"/>
                <a:cs typeface="Tahoma"/>
              </a:rPr>
              <a:t>Orleans</a:t>
            </a:r>
            <a:r>
              <a:rPr dirty="0" sz="7900" spc="-615" b="1">
                <a:latin typeface="Tahoma"/>
                <a:cs typeface="Tahoma"/>
              </a:rPr>
              <a:t> </a:t>
            </a:r>
            <a:r>
              <a:rPr dirty="0" sz="7900" spc="130" b="1">
                <a:latin typeface="Tahoma"/>
                <a:cs typeface="Tahoma"/>
              </a:rPr>
              <a:t>Louisiana </a:t>
            </a:r>
            <a:r>
              <a:rPr dirty="0" sz="7900" spc="185" b="1">
                <a:latin typeface="Tahoma"/>
                <a:cs typeface="Tahoma"/>
              </a:rPr>
              <a:t>Walking</a:t>
            </a:r>
            <a:r>
              <a:rPr dirty="0" sz="7900" spc="-625" b="1">
                <a:latin typeface="Tahoma"/>
                <a:cs typeface="Tahoma"/>
              </a:rPr>
              <a:t> </a:t>
            </a:r>
            <a:r>
              <a:rPr dirty="0" sz="7900" spc="75" b="1">
                <a:latin typeface="Tahoma"/>
                <a:cs typeface="Tahoma"/>
              </a:rPr>
              <a:t>Tours</a:t>
            </a:r>
            <a:endParaRPr sz="7900">
              <a:latin typeface="Tahoma"/>
              <a:cs typeface="Tahoma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3614608" y="9344455"/>
            <a:ext cx="4728210" cy="543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heavy" sz="3400" spc="-10">
                <a:uFill>
                  <a:solidFill>
                    <a:srgbClr val="000000"/>
                  </a:solidFill>
                </a:uFill>
                <a:latin typeface="Lucida Sans Unicode"/>
                <a:cs typeface="Lucida Sans Unicode"/>
                <a:hlinkClick r:id="rId9"/>
              </a:rPr>
              <a:t>www.tourorleans.com</a:t>
            </a:r>
            <a:endParaRPr sz="34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-952500" y="0"/>
            <a:ext cx="19240500" cy="11239500"/>
            <a:chOff x="-952500" y="0"/>
            <a:chExt cx="19240500" cy="112395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0" y="11"/>
              <a:ext cx="5470525" cy="10287000"/>
            </a:xfrm>
            <a:custGeom>
              <a:avLst/>
              <a:gdLst/>
              <a:ahLst/>
              <a:cxnLst/>
              <a:rect l="l" t="t" r="r" b="b"/>
              <a:pathLst>
                <a:path w="5470525" h="10287000">
                  <a:moveTo>
                    <a:pt x="5385384" y="88455"/>
                  </a:moveTo>
                  <a:lnTo>
                    <a:pt x="5383644" y="39192"/>
                  </a:lnTo>
                  <a:lnTo>
                    <a:pt x="5379478" y="0"/>
                  </a:lnTo>
                  <a:lnTo>
                    <a:pt x="0" y="0"/>
                  </a:lnTo>
                  <a:lnTo>
                    <a:pt x="0" y="4154182"/>
                  </a:lnTo>
                  <a:lnTo>
                    <a:pt x="1774367" y="5186553"/>
                  </a:lnTo>
                  <a:lnTo>
                    <a:pt x="1817751" y="5209768"/>
                  </a:lnTo>
                  <a:lnTo>
                    <a:pt x="1862315" y="5229657"/>
                  </a:lnTo>
                  <a:lnTo>
                    <a:pt x="1907844" y="5246243"/>
                  </a:lnTo>
                  <a:lnTo>
                    <a:pt x="1954187" y="5259514"/>
                  </a:lnTo>
                  <a:lnTo>
                    <a:pt x="2001164" y="5269458"/>
                  </a:lnTo>
                  <a:lnTo>
                    <a:pt x="2048573" y="5276088"/>
                  </a:lnTo>
                  <a:lnTo>
                    <a:pt x="2096262" y="5279402"/>
                  </a:lnTo>
                  <a:lnTo>
                    <a:pt x="2144039" y="5279402"/>
                  </a:lnTo>
                  <a:lnTo>
                    <a:pt x="2191715" y="5276088"/>
                  </a:lnTo>
                  <a:lnTo>
                    <a:pt x="2239137" y="5269458"/>
                  </a:lnTo>
                  <a:lnTo>
                    <a:pt x="2286101" y="5259514"/>
                  </a:lnTo>
                  <a:lnTo>
                    <a:pt x="2332444" y="5246243"/>
                  </a:lnTo>
                  <a:lnTo>
                    <a:pt x="2377986" y="5229657"/>
                  </a:lnTo>
                  <a:lnTo>
                    <a:pt x="2422537" y="5209768"/>
                  </a:lnTo>
                  <a:lnTo>
                    <a:pt x="2465933" y="5186553"/>
                  </a:lnTo>
                  <a:lnTo>
                    <a:pt x="5039601" y="3689134"/>
                  </a:lnTo>
                  <a:lnTo>
                    <a:pt x="5081308" y="3662857"/>
                  </a:lnTo>
                  <a:lnTo>
                    <a:pt x="5120729" y="3633952"/>
                  </a:lnTo>
                  <a:lnTo>
                    <a:pt x="5157775" y="3602558"/>
                  </a:lnTo>
                  <a:lnTo>
                    <a:pt x="5192357" y="3568839"/>
                  </a:lnTo>
                  <a:lnTo>
                    <a:pt x="5224399" y="3532949"/>
                  </a:lnTo>
                  <a:lnTo>
                    <a:pt x="5253799" y="3495027"/>
                  </a:lnTo>
                  <a:lnTo>
                    <a:pt x="5280482" y="3455238"/>
                  </a:lnTo>
                  <a:lnTo>
                    <a:pt x="5304358" y="3413734"/>
                  </a:lnTo>
                  <a:lnTo>
                    <a:pt x="5325326" y="3370669"/>
                  </a:lnTo>
                  <a:lnTo>
                    <a:pt x="5343309" y="3326180"/>
                  </a:lnTo>
                  <a:lnTo>
                    <a:pt x="5358231" y="3280435"/>
                  </a:lnTo>
                  <a:lnTo>
                    <a:pt x="5369979" y="3233585"/>
                  </a:lnTo>
                  <a:lnTo>
                    <a:pt x="5378475" y="3185782"/>
                  </a:lnTo>
                  <a:lnTo>
                    <a:pt x="5383644" y="3137166"/>
                  </a:lnTo>
                  <a:lnTo>
                    <a:pt x="5385384" y="3087903"/>
                  </a:lnTo>
                  <a:lnTo>
                    <a:pt x="5385384" y="88455"/>
                  </a:lnTo>
                  <a:close/>
                </a:path>
                <a:path w="5470525" h="10287000">
                  <a:moveTo>
                    <a:pt x="5470360" y="8268716"/>
                  </a:moveTo>
                  <a:lnTo>
                    <a:pt x="5468620" y="8219453"/>
                  </a:lnTo>
                  <a:lnTo>
                    <a:pt x="5463451" y="8170837"/>
                  </a:lnTo>
                  <a:lnTo>
                    <a:pt x="5454942" y="8123034"/>
                  </a:lnTo>
                  <a:lnTo>
                    <a:pt x="5443194" y="8076184"/>
                  </a:lnTo>
                  <a:lnTo>
                    <a:pt x="5428285" y="8030438"/>
                  </a:lnTo>
                  <a:lnTo>
                    <a:pt x="5410301" y="7985950"/>
                  </a:lnTo>
                  <a:lnTo>
                    <a:pt x="5389321" y="7942885"/>
                  </a:lnTo>
                  <a:lnTo>
                    <a:pt x="5365458" y="7901381"/>
                  </a:lnTo>
                  <a:lnTo>
                    <a:pt x="5338775" y="7861592"/>
                  </a:lnTo>
                  <a:lnTo>
                    <a:pt x="5309374" y="7823670"/>
                  </a:lnTo>
                  <a:lnTo>
                    <a:pt x="5277332" y="7787780"/>
                  </a:lnTo>
                  <a:lnTo>
                    <a:pt x="5242738" y="7754061"/>
                  </a:lnTo>
                  <a:lnTo>
                    <a:pt x="5205692" y="7722667"/>
                  </a:lnTo>
                  <a:lnTo>
                    <a:pt x="5166284" y="7693761"/>
                  </a:lnTo>
                  <a:lnTo>
                    <a:pt x="5124577" y="7667485"/>
                  </a:lnTo>
                  <a:lnTo>
                    <a:pt x="180149" y="4790719"/>
                  </a:lnTo>
                  <a:lnTo>
                    <a:pt x="136753" y="4767504"/>
                  </a:lnTo>
                  <a:lnTo>
                    <a:pt x="92202" y="4747603"/>
                  </a:lnTo>
                  <a:lnTo>
                    <a:pt x="46659" y="4731029"/>
                  </a:lnTo>
                  <a:lnTo>
                    <a:pt x="0" y="4717694"/>
                  </a:lnTo>
                  <a:lnTo>
                    <a:pt x="0" y="10287000"/>
                  </a:lnTo>
                  <a:lnTo>
                    <a:pt x="5470360" y="10287000"/>
                  </a:lnTo>
                  <a:lnTo>
                    <a:pt x="5470360" y="8268716"/>
                  </a:lnTo>
                  <a:close/>
                </a:path>
              </a:pathLst>
            </a:custGeom>
            <a:solidFill>
              <a:srgbClr val="73737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0" y="0"/>
              <a:ext cx="7519034" cy="3937635"/>
            </a:xfrm>
            <a:custGeom>
              <a:avLst/>
              <a:gdLst/>
              <a:ahLst/>
              <a:cxnLst/>
              <a:rect l="l" t="t" r="r" b="b"/>
              <a:pathLst>
                <a:path w="7519034" h="3937635">
                  <a:moveTo>
                    <a:pt x="7519001" y="0"/>
                  </a:moveTo>
                  <a:lnTo>
                    <a:pt x="7519000" y="1422890"/>
                  </a:lnTo>
                  <a:lnTo>
                    <a:pt x="7517016" y="1471564"/>
                  </a:lnTo>
                  <a:lnTo>
                    <a:pt x="7511139" y="1519468"/>
                  </a:lnTo>
                  <a:lnTo>
                    <a:pt x="7501485" y="1566403"/>
                  </a:lnTo>
                  <a:lnTo>
                    <a:pt x="7488170" y="1612166"/>
                  </a:lnTo>
                  <a:lnTo>
                    <a:pt x="7471308" y="1656558"/>
                  </a:lnTo>
                  <a:lnTo>
                    <a:pt x="7451016" y="1699378"/>
                  </a:lnTo>
                  <a:lnTo>
                    <a:pt x="7427409" y="1740425"/>
                  </a:lnTo>
                  <a:lnTo>
                    <a:pt x="7400602" y="1779498"/>
                  </a:lnTo>
                  <a:lnTo>
                    <a:pt x="7370712" y="1816397"/>
                  </a:lnTo>
                  <a:lnTo>
                    <a:pt x="7337852" y="1850920"/>
                  </a:lnTo>
                  <a:lnTo>
                    <a:pt x="7302139" y="1882868"/>
                  </a:lnTo>
                  <a:lnTo>
                    <a:pt x="7263689" y="1912039"/>
                  </a:lnTo>
                  <a:lnTo>
                    <a:pt x="7222615" y="1938232"/>
                  </a:lnTo>
                  <a:lnTo>
                    <a:pt x="3923308" y="3857829"/>
                  </a:lnTo>
                  <a:lnTo>
                    <a:pt x="3880301" y="3880536"/>
                  </a:lnTo>
                  <a:lnTo>
                    <a:pt x="3835999" y="3899459"/>
                  </a:lnTo>
                  <a:lnTo>
                    <a:pt x="3790637" y="3914597"/>
                  </a:lnTo>
                  <a:lnTo>
                    <a:pt x="3744450" y="3925950"/>
                  </a:lnTo>
                  <a:lnTo>
                    <a:pt x="3697675" y="3933519"/>
                  </a:lnTo>
                  <a:lnTo>
                    <a:pt x="3650546" y="3937304"/>
                  </a:lnTo>
                  <a:lnTo>
                    <a:pt x="3603299" y="3937304"/>
                  </a:lnTo>
                  <a:lnTo>
                    <a:pt x="3556170" y="3933519"/>
                  </a:lnTo>
                  <a:lnTo>
                    <a:pt x="3509395" y="3925950"/>
                  </a:lnTo>
                  <a:lnTo>
                    <a:pt x="3463208" y="3914597"/>
                  </a:lnTo>
                  <a:lnTo>
                    <a:pt x="3417846" y="3899459"/>
                  </a:lnTo>
                  <a:lnTo>
                    <a:pt x="3373544" y="3880536"/>
                  </a:lnTo>
                  <a:lnTo>
                    <a:pt x="3330538" y="3857829"/>
                  </a:lnTo>
                  <a:lnTo>
                    <a:pt x="31230" y="1938232"/>
                  </a:lnTo>
                  <a:lnTo>
                    <a:pt x="0" y="1918316"/>
                  </a:lnTo>
                  <a:lnTo>
                    <a:pt x="0" y="0"/>
                  </a:lnTo>
                  <a:lnTo>
                    <a:pt x="7519001" y="0"/>
                  </a:lnTo>
                  <a:close/>
                </a:path>
              </a:pathLst>
            </a:custGeom>
            <a:solidFill>
              <a:srgbClr val="80818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0" y="1471579"/>
              <a:ext cx="7517130" cy="2465705"/>
            </a:xfrm>
            <a:custGeom>
              <a:avLst/>
              <a:gdLst/>
              <a:ahLst/>
              <a:cxnLst/>
              <a:rect l="l" t="t" r="r" b="b"/>
              <a:pathLst>
                <a:path w="7517130" h="2465704">
                  <a:moveTo>
                    <a:pt x="7516869" y="0"/>
                  </a:moveTo>
                  <a:lnTo>
                    <a:pt x="7510992" y="47899"/>
                  </a:lnTo>
                  <a:lnTo>
                    <a:pt x="7501338" y="94833"/>
                  </a:lnTo>
                  <a:lnTo>
                    <a:pt x="7488023" y="140596"/>
                  </a:lnTo>
                  <a:lnTo>
                    <a:pt x="7471162" y="184987"/>
                  </a:lnTo>
                  <a:lnTo>
                    <a:pt x="7450871" y="227806"/>
                  </a:lnTo>
                  <a:lnTo>
                    <a:pt x="7427264" y="268852"/>
                  </a:lnTo>
                  <a:lnTo>
                    <a:pt x="7400458" y="307925"/>
                  </a:lnTo>
                  <a:lnTo>
                    <a:pt x="7370568" y="344823"/>
                  </a:lnTo>
                  <a:lnTo>
                    <a:pt x="7337709" y="379345"/>
                  </a:lnTo>
                  <a:lnTo>
                    <a:pt x="7301996" y="411292"/>
                  </a:lnTo>
                  <a:lnTo>
                    <a:pt x="7263546" y="440462"/>
                  </a:lnTo>
                  <a:lnTo>
                    <a:pt x="7222474" y="466655"/>
                  </a:lnTo>
                  <a:lnTo>
                    <a:pt x="3923229" y="2386216"/>
                  </a:lnTo>
                  <a:lnTo>
                    <a:pt x="3880223" y="2408923"/>
                  </a:lnTo>
                  <a:lnTo>
                    <a:pt x="3835922" y="2427845"/>
                  </a:lnTo>
                  <a:lnTo>
                    <a:pt x="3790560" y="2442982"/>
                  </a:lnTo>
                  <a:lnTo>
                    <a:pt x="3744375" y="2454336"/>
                  </a:lnTo>
                  <a:lnTo>
                    <a:pt x="3697600" y="2461905"/>
                  </a:lnTo>
                  <a:lnTo>
                    <a:pt x="3650472" y="2465689"/>
                  </a:lnTo>
                  <a:lnTo>
                    <a:pt x="3603226" y="2465689"/>
                  </a:lnTo>
                  <a:lnTo>
                    <a:pt x="3556098" y="2461905"/>
                  </a:lnTo>
                  <a:lnTo>
                    <a:pt x="3509323" y="2454336"/>
                  </a:lnTo>
                  <a:lnTo>
                    <a:pt x="3463138" y="2442982"/>
                  </a:lnTo>
                  <a:lnTo>
                    <a:pt x="3417776" y="2427845"/>
                  </a:lnTo>
                  <a:lnTo>
                    <a:pt x="3373475" y="2408923"/>
                  </a:lnTo>
                  <a:lnTo>
                    <a:pt x="3330470" y="2386216"/>
                  </a:lnTo>
                  <a:lnTo>
                    <a:pt x="31224" y="466655"/>
                  </a:lnTo>
                  <a:lnTo>
                    <a:pt x="0" y="446742"/>
                  </a:lnTo>
                </a:path>
              </a:pathLst>
            </a:custGeom>
            <a:ln w="133350">
              <a:solidFill>
                <a:srgbClr val="F4F4F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7848" y="183820"/>
              <a:ext cx="8886824" cy="9782174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0" y="7654328"/>
              <a:ext cx="2629535" cy="2632710"/>
            </a:xfrm>
            <a:custGeom>
              <a:avLst/>
              <a:gdLst/>
              <a:ahLst/>
              <a:cxnLst/>
              <a:rect l="l" t="t" r="r" b="b"/>
              <a:pathLst>
                <a:path w="2629535" h="2632709">
                  <a:moveTo>
                    <a:pt x="2629347" y="2632671"/>
                  </a:moveTo>
                  <a:lnTo>
                    <a:pt x="0" y="2632671"/>
                  </a:lnTo>
                  <a:lnTo>
                    <a:pt x="0" y="0"/>
                  </a:lnTo>
                  <a:lnTo>
                    <a:pt x="2225934" y="1295089"/>
                  </a:lnTo>
                  <a:lnTo>
                    <a:pt x="2269001" y="1321977"/>
                  </a:lnTo>
                  <a:lnTo>
                    <a:pt x="2310001" y="1351273"/>
                  </a:lnTo>
                  <a:lnTo>
                    <a:pt x="2348866" y="1382854"/>
                  </a:lnTo>
                  <a:lnTo>
                    <a:pt x="2385524" y="1416599"/>
                  </a:lnTo>
                  <a:lnTo>
                    <a:pt x="2419906" y="1452384"/>
                  </a:lnTo>
                  <a:lnTo>
                    <a:pt x="2451941" y="1490088"/>
                  </a:lnTo>
                  <a:lnTo>
                    <a:pt x="2481560" y="1529589"/>
                  </a:lnTo>
                  <a:lnTo>
                    <a:pt x="2508691" y="1570764"/>
                  </a:lnTo>
                  <a:lnTo>
                    <a:pt x="2533264" y="1613491"/>
                  </a:lnTo>
                  <a:lnTo>
                    <a:pt x="2555210" y="1657648"/>
                  </a:lnTo>
                  <a:lnTo>
                    <a:pt x="2574457" y="1703114"/>
                  </a:lnTo>
                  <a:lnTo>
                    <a:pt x="2590936" y="1749764"/>
                  </a:lnTo>
                  <a:lnTo>
                    <a:pt x="2604577" y="1797478"/>
                  </a:lnTo>
                  <a:lnTo>
                    <a:pt x="2615308" y="1846134"/>
                  </a:lnTo>
                  <a:lnTo>
                    <a:pt x="2623061" y="1895609"/>
                  </a:lnTo>
                  <a:lnTo>
                    <a:pt x="2627764" y="1945780"/>
                  </a:lnTo>
                  <a:lnTo>
                    <a:pt x="2629347" y="1996526"/>
                  </a:lnTo>
                  <a:lnTo>
                    <a:pt x="2629347" y="2632671"/>
                  </a:lnTo>
                  <a:close/>
                </a:path>
              </a:pathLst>
            </a:custGeom>
            <a:solidFill>
              <a:srgbClr val="80818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0" y="7654401"/>
              <a:ext cx="2629535" cy="2632710"/>
            </a:xfrm>
            <a:custGeom>
              <a:avLst/>
              <a:gdLst/>
              <a:ahLst/>
              <a:cxnLst/>
              <a:rect l="l" t="t" r="r" b="b"/>
              <a:pathLst>
                <a:path w="2629535" h="2632709">
                  <a:moveTo>
                    <a:pt x="0" y="0"/>
                  </a:moveTo>
                  <a:lnTo>
                    <a:pt x="2225800" y="1295011"/>
                  </a:lnTo>
                  <a:lnTo>
                    <a:pt x="2268865" y="1321899"/>
                  </a:lnTo>
                  <a:lnTo>
                    <a:pt x="2309865" y="1351194"/>
                  </a:lnTo>
                  <a:lnTo>
                    <a:pt x="2348729" y="1382775"/>
                  </a:lnTo>
                  <a:lnTo>
                    <a:pt x="2385387" y="1416519"/>
                  </a:lnTo>
                  <a:lnTo>
                    <a:pt x="2419768" y="1452303"/>
                  </a:lnTo>
                  <a:lnTo>
                    <a:pt x="2451803" y="1490007"/>
                  </a:lnTo>
                  <a:lnTo>
                    <a:pt x="2481420" y="1529507"/>
                  </a:lnTo>
                  <a:lnTo>
                    <a:pt x="2508551" y="1570681"/>
                  </a:lnTo>
                  <a:lnTo>
                    <a:pt x="2533124" y="1613407"/>
                  </a:lnTo>
                  <a:lnTo>
                    <a:pt x="2555069" y="1657563"/>
                  </a:lnTo>
                  <a:lnTo>
                    <a:pt x="2574316" y="1703028"/>
                  </a:lnTo>
                  <a:lnTo>
                    <a:pt x="2590795" y="1749677"/>
                  </a:lnTo>
                  <a:lnTo>
                    <a:pt x="2604435" y="1797391"/>
                  </a:lnTo>
                  <a:lnTo>
                    <a:pt x="2615166" y="1846045"/>
                  </a:lnTo>
                  <a:lnTo>
                    <a:pt x="2622919" y="1895519"/>
                  </a:lnTo>
                  <a:lnTo>
                    <a:pt x="2627622" y="1945689"/>
                  </a:lnTo>
                  <a:lnTo>
                    <a:pt x="2629205" y="1996434"/>
                  </a:lnTo>
                  <a:lnTo>
                    <a:pt x="2629205" y="2632597"/>
                  </a:lnTo>
                </a:path>
              </a:pathLst>
            </a:custGeom>
            <a:ln w="19049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1209061" y="1067016"/>
              <a:ext cx="7498080" cy="8508365"/>
            </a:xfrm>
            <a:custGeom>
              <a:avLst/>
              <a:gdLst/>
              <a:ahLst/>
              <a:cxnLst/>
              <a:rect l="l" t="t" r="r" b="b"/>
              <a:pathLst>
                <a:path w="7498080" h="8508365">
                  <a:moveTo>
                    <a:pt x="3772800" y="8508095"/>
                  </a:moveTo>
                  <a:lnTo>
                    <a:pt x="3725026" y="8508095"/>
                  </a:lnTo>
                  <a:lnTo>
                    <a:pt x="3677342" y="8504778"/>
                  </a:lnTo>
                  <a:lnTo>
                    <a:pt x="3629925" y="8498145"/>
                  </a:lnTo>
                  <a:lnTo>
                    <a:pt x="3582956" y="8488196"/>
                  </a:lnTo>
                  <a:lnTo>
                    <a:pt x="3536613" y="8474931"/>
                  </a:lnTo>
                  <a:lnTo>
                    <a:pt x="3491076" y="8458349"/>
                  </a:lnTo>
                  <a:lnTo>
                    <a:pt x="3446522" y="8438451"/>
                  </a:lnTo>
                  <a:lnTo>
                    <a:pt x="3403131" y="8415237"/>
                  </a:lnTo>
                  <a:lnTo>
                    <a:pt x="345782" y="6636416"/>
                  </a:lnTo>
                  <a:lnTo>
                    <a:pt x="304079" y="6610137"/>
                  </a:lnTo>
                  <a:lnTo>
                    <a:pt x="264660" y="6581226"/>
                  </a:lnTo>
                  <a:lnTo>
                    <a:pt x="227613" y="6549835"/>
                  </a:lnTo>
                  <a:lnTo>
                    <a:pt x="193027" y="6516116"/>
                  </a:lnTo>
                  <a:lnTo>
                    <a:pt x="160987" y="6480222"/>
                  </a:lnTo>
                  <a:lnTo>
                    <a:pt x="131583" y="6442305"/>
                  </a:lnTo>
                  <a:lnTo>
                    <a:pt x="104902" y="6402518"/>
                  </a:lnTo>
                  <a:lnTo>
                    <a:pt x="81032" y="6361013"/>
                  </a:lnTo>
                  <a:lnTo>
                    <a:pt x="60059" y="6317942"/>
                  </a:lnTo>
                  <a:lnTo>
                    <a:pt x="42073" y="6273459"/>
                  </a:lnTo>
                  <a:lnTo>
                    <a:pt x="27160" y="6227715"/>
                  </a:lnTo>
                  <a:lnTo>
                    <a:pt x="15409" y="6180863"/>
                  </a:lnTo>
                  <a:lnTo>
                    <a:pt x="6907" y="6133055"/>
                  </a:lnTo>
                  <a:lnTo>
                    <a:pt x="1741" y="6084445"/>
                  </a:lnTo>
                  <a:lnTo>
                    <a:pt x="0" y="6035184"/>
                  </a:lnTo>
                  <a:lnTo>
                    <a:pt x="0" y="2472911"/>
                  </a:lnTo>
                  <a:lnTo>
                    <a:pt x="1741" y="2423649"/>
                  </a:lnTo>
                  <a:lnTo>
                    <a:pt x="6907" y="2375038"/>
                  </a:lnTo>
                  <a:lnTo>
                    <a:pt x="15409" y="2327231"/>
                  </a:lnTo>
                  <a:lnTo>
                    <a:pt x="27160" y="2280379"/>
                  </a:lnTo>
                  <a:lnTo>
                    <a:pt x="42073" y="2234635"/>
                  </a:lnTo>
                  <a:lnTo>
                    <a:pt x="60059" y="2190152"/>
                  </a:lnTo>
                  <a:lnTo>
                    <a:pt x="81032" y="2147081"/>
                  </a:lnTo>
                  <a:lnTo>
                    <a:pt x="104902" y="2105576"/>
                  </a:lnTo>
                  <a:lnTo>
                    <a:pt x="131583" y="2065789"/>
                  </a:lnTo>
                  <a:lnTo>
                    <a:pt x="160987" y="2027872"/>
                  </a:lnTo>
                  <a:lnTo>
                    <a:pt x="193027" y="1991978"/>
                  </a:lnTo>
                  <a:lnTo>
                    <a:pt x="227613" y="1958259"/>
                  </a:lnTo>
                  <a:lnTo>
                    <a:pt x="264660" y="1926868"/>
                  </a:lnTo>
                  <a:lnTo>
                    <a:pt x="304079" y="1897956"/>
                  </a:lnTo>
                  <a:lnTo>
                    <a:pt x="345782" y="1871678"/>
                  </a:lnTo>
                  <a:lnTo>
                    <a:pt x="3403131" y="92857"/>
                  </a:lnTo>
                  <a:lnTo>
                    <a:pt x="3446522" y="69643"/>
                  </a:lnTo>
                  <a:lnTo>
                    <a:pt x="3491076" y="49745"/>
                  </a:lnTo>
                  <a:lnTo>
                    <a:pt x="3536613" y="33163"/>
                  </a:lnTo>
                  <a:lnTo>
                    <a:pt x="3582956" y="19898"/>
                  </a:lnTo>
                  <a:lnTo>
                    <a:pt x="3629925" y="9949"/>
                  </a:lnTo>
                  <a:lnTo>
                    <a:pt x="3677342" y="3316"/>
                  </a:lnTo>
                  <a:lnTo>
                    <a:pt x="3725026" y="0"/>
                  </a:lnTo>
                  <a:lnTo>
                    <a:pt x="3772800" y="0"/>
                  </a:lnTo>
                  <a:lnTo>
                    <a:pt x="3820485" y="3316"/>
                  </a:lnTo>
                  <a:lnTo>
                    <a:pt x="3867902" y="9949"/>
                  </a:lnTo>
                  <a:lnTo>
                    <a:pt x="3914871" y="19898"/>
                  </a:lnTo>
                  <a:lnTo>
                    <a:pt x="3961214" y="33163"/>
                  </a:lnTo>
                  <a:lnTo>
                    <a:pt x="4006751" y="49745"/>
                  </a:lnTo>
                  <a:lnTo>
                    <a:pt x="4051305" y="69643"/>
                  </a:lnTo>
                  <a:lnTo>
                    <a:pt x="4094696" y="92857"/>
                  </a:lnTo>
                  <a:lnTo>
                    <a:pt x="7152044" y="1871678"/>
                  </a:lnTo>
                  <a:lnTo>
                    <a:pt x="7193748" y="1897956"/>
                  </a:lnTo>
                  <a:lnTo>
                    <a:pt x="7233167" y="1926868"/>
                  </a:lnTo>
                  <a:lnTo>
                    <a:pt x="7270213" y="1958259"/>
                  </a:lnTo>
                  <a:lnTo>
                    <a:pt x="7304800" y="1991978"/>
                  </a:lnTo>
                  <a:lnTo>
                    <a:pt x="7336839" y="2027872"/>
                  </a:lnTo>
                  <a:lnTo>
                    <a:pt x="7366243" y="2065789"/>
                  </a:lnTo>
                  <a:lnTo>
                    <a:pt x="7392924" y="2105576"/>
                  </a:lnTo>
                  <a:lnTo>
                    <a:pt x="7416795" y="2147081"/>
                  </a:lnTo>
                  <a:lnTo>
                    <a:pt x="7437767" y="2190152"/>
                  </a:lnTo>
                  <a:lnTo>
                    <a:pt x="7455754" y="2234635"/>
                  </a:lnTo>
                  <a:lnTo>
                    <a:pt x="7470666" y="2280379"/>
                  </a:lnTo>
                  <a:lnTo>
                    <a:pt x="7482418" y="2327231"/>
                  </a:lnTo>
                  <a:lnTo>
                    <a:pt x="7490920" y="2375038"/>
                  </a:lnTo>
                  <a:lnTo>
                    <a:pt x="7496086" y="2423649"/>
                  </a:lnTo>
                  <a:lnTo>
                    <a:pt x="7497827" y="2472911"/>
                  </a:lnTo>
                  <a:lnTo>
                    <a:pt x="7497827" y="6035184"/>
                  </a:lnTo>
                  <a:lnTo>
                    <a:pt x="7496086" y="6084445"/>
                  </a:lnTo>
                  <a:lnTo>
                    <a:pt x="7490920" y="6133055"/>
                  </a:lnTo>
                  <a:lnTo>
                    <a:pt x="7482418" y="6180863"/>
                  </a:lnTo>
                  <a:lnTo>
                    <a:pt x="7470666" y="6227715"/>
                  </a:lnTo>
                  <a:lnTo>
                    <a:pt x="7455754" y="6273459"/>
                  </a:lnTo>
                  <a:lnTo>
                    <a:pt x="7437767" y="6317942"/>
                  </a:lnTo>
                  <a:lnTo>
                    <a:pt x="7416795" y="6361013"/>
                  </a:lnTo>
                  <a:lnTo>
                    <a:pt x="7392924" y="6402518"/>
                  </a:lnTo>
                  <a:lnTo>
                    <a:pt x="7366243" y="6442305"/>
                  </a:lnTo>
                  <a:lnTo>
                    <a:pt x="7336839" y="6480222"/>
                  </a:lnTo>
                  <a:lnTo>
                    <a:pt x="7304800" y="6516116"/>
                  </a:lnTo>
                  <a:lnTo>
                    <a:pt x="7270213" y="6549835"/>
                  </a:lnTo>
                  <a:lnTo>
                    <a:pt x="7233167" y="6581226"/>
                  </a:lnTo>
                  <a:lnTo>
                    <a:pt x="7193748" y="6610137"/>
                  </a:lnTo>
                  <a:lnTo>
                    <a:pt x="7152044" y="6636416"/>
                  </a:lnTo>
                  <a:lnTo>
                    <a:pt x="4094696" y="8415237"/>
                  </a:lnTo>
                  <a:lnTo>
                    <a:pt x="4051305" y="8438451"/>
                  </a:lnTo>
                  <a:lnTo>
                    <a:pt x="4006751" y="8458349"/>
                  </a:lnTo>
                  <a:lnTo>
                    <a:pt x="3961214" y="8474931"/>
                  </a:lnTo>
                  <a:lnTo>
                    <a:pt x="3914871" y="8488196"/>
                  </a:lnTo>
                  <a:lnTo>
                    <a:pt x="3867902" y="8498145"/>
                  </a:lnTo>
                  <a:lnTo>
                    <a:pt x="3820485" y="8504778"/>
                  </a:lnTo>
                  <a:lnTo>
                    <a:pt x="3772800" y="8508095"/>
                  </a:lnTo>
                  <a:close/>
                </a:path>
              </a:pathLst>
            </a:custGeom>
            <a:solidFill>
              <a:srgbClr val="BFC1C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11725" y="1535569"/>
              <a:ext cx="6692501" cy="7570987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7458536" y="8716163"/>
              <a:ext cx="1205230" cy="1084580"/>
            </a:xfrm>
            <a:custGeom>
              <a:avLst/>
              <a:gdLst/>
              <a:ahLst/>
              <a:cxnLst/>
              <a:rect l="l" t="t" r="r" b="b"/>
              <a:pathLst>
                <a:path w="1205229" h="1084579">
                  <a:moveTo>
                    <a:pt x="1205012" y="542066"/>
                  </a:moveTo>
                  <a:lnTo>
                    <a:pt x="1198905" y="588583"/>
                  </a:lnTo>
                  <a:lnTo>
                    <a:pt x="1180583" y="632628"/>
                  </a:lnTo>
                  <a:lnTo>
                    <a:pt x="970580" y="993571"/>
                  </a:lnTo>
                  <a:lnTo>
                    <a:pt x="941336" y="1031375"/>
                  </a:lnTo>
                  <a:lnTo>
                    <a:pt x="903940" y="1059878"/>
                  </a:lnTo>
                  <a:lnTo>
                    <a:pt x="860498" y="1077867"/>
                  </a:lnTo>
                  <a:lnTo>
                    <a:pt x="813115" y="1084133"/>
                  </a:lnTo>
                  <a:lnTo>
                    <a:pt x="391896" y="1084133"/>
                  </a:lnTo>
                  <a:lnTo>
                    <a:pt x="344513" y="1077867"/>
                  </a:lnTo>
                  <a:lnTo>
                    <a:pt x="301071" y="1059878"/>
                  </a:lnTo>
                  <a:lnTo>
                    <a:pt x="263675" y="1031375"/>
                  </a:lnTo>
                  <a:lnTo>
                    <a:pt x="234431" y="993571"/>
                  </a:lnTo>
                  <a:lnTo>
                    <a:pt x="24428" y="632628"/>
                  </a:lnTo>
                  <a:lnTo>
                    <a:pt x="6107" y="588583"/>
                  </a:lnTo>
                  <a:lnTo>
                    <a:pt x="0" y="542066"/>
                  </a:lnTo>
                  <a:lnTo>
                    <a:pt x="6107" y="495550"/>
                  </a:lnTo>
                  <a:lnTo>
                    <a:pt x="24428" y="451504"/>
                  </a:lnTo>
                  <a:lnTo>
                    <a:pt x="234431" y="90562"/>
                  </a:lnTo>
                  <a:lnTo>
                    <a:pt x="263675" y="52757"/>
                  </a:lnTo>
                  <a:lnTo>
                    <a:pt x="301071" y="24255"/>
                  </a:lnTo>
                  <a:lnTo>
                    <a:pt x="344513" y="6265"/>
                  </a:lnTo>
                  <a:lnTo>
                    <a:pt x="391896" y="0"/>
                  </a:lnTo>
                  <a:lnTo>
                    <a:pt x="813115" y="0"/>
                  </a:lnTo>
                  <a:lnTo>
                    <a:pt x="860498" y="6265"/>
                  </a:lnTo>
                  <a:lnTo>
                    <a:pt x="903940" y="24255"/>
                  </a:lnTo>
                  <a:lnTo>
                    <a:pt x="941336" y="52757"/>
                  </a:lnTo>
                  <a:lnTo>
                    <a:pt x="970580" y="90562"/>
                  </a:lnTo>
                  <a:lnTo>
                    <a:pt x="1180583" y="451504"/>
                  </a:lnTo>
                  <a:lnTo>
                    <a:pt x="1198905" y="495550"/>
                  </a:lnTo>
                  <a:lnTo>
                    <a:pt x="1205012" y="54206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7458531" y="8716163"/>
              <a:ext cx="1205230" cy="1084580"/>
            </a:xfrm>
            <a:custGeom>
              <a:avLst/>
              <a:gdLst/>
              <a:ahLst/>
              <a:cxnLst/>
              <a:rect l="l" t="t" r="r" b="b"/>
              <a:pathLst>
                <a:path w="1205229" h="1084579">
                  <a:moveTo>
                    <a:pt x="24415" y="451533"/>
                  </a:moveTo>
                  <a:lnTo>
                    <a:pt x="234401" y="90607"/>
                  </a:lnTo>
                  <a:lnTo>
                    <a:pt x="263639" y="52788"/>
                  </a:lnTo>
                  <a:lnTo>
                    <a:pt x="301038" y="24270"/>
                  </a:lnTo>
                  <a:lnTo>
                    <a:pt x="344491" y="6269"/>
                  </a:lnTo>
                  <a:lnTo>
                    <a:pt x="391879" y="0"/>
                  </a:lnTo>
                  <a:lnTo>
                    <a:pt x="813071" y="0"/>
                  </a:lnTo>
                  <a:lnTo>
                    <a:pt x="860483" y="6257"/>
                  </a:lnTo>
                  <a:lnTo>
                    <a:pt x="903943" y="24253"/>
                  </a:lnTo>
                  <a:lnTo>
                    <a:pt x="941351" y="52771"/>
                  </a:lnTo>
                  <a:lnTo>
                    <a:pt x="970597" y="90584"/>
                  </a:lnTo>
                  <a:lnTo>
                    <a:pt x="1180592" y="451513"/>
                  </a:lnTo>
                  <a:lnTo>
                    <a:pt x="1198913" y="495577"/>
                  </a:lnTo>
                  <a:lnTo>
                    <a:pt x="1205010" y="542109"/>
                  </a:lnTo>
                  <a:lnTo>
                    <a:pt x="1198887" y="588635"/>
                  </a:lnTo>
                  <a:lnTo>
                    <a:pt x="1180557" y="632681"/>
                  </a:lnTo>
                  <a:lnTo>
                    <a:pt x="970560" y="993602"/>
                  </a:lnTo>
                  <a:lnTo>
                    <a:pt x="941303" y="1031403"/>
                  </a:lnTo>
                  <a:lnTo>
                    <a:pt x="903898" y="1059897"/>
                  </a:lnTo>
                  <a:lnTo>
                    <a:pt x="860452" y="1077874"/>
                  </a:lnTo>
                  <a:lnTo>
                    <a:pt x="813071" y="1084133"/>
                  </a:lnTo>
                  <a:lnTo>
                    <a:pt x="391880" y="1084130"/>
                  </a:lnTo>
                  <a:lnTo>
                    <a:pt x="344502" y="1077861"/>
                  </a:lnTo>
                  <a:lnTo>
                    <a:pt x="301066" y="1059871"/>
                  </a:lnTo>
                  <a:lnTo>
                    <a:pt x="263676" y="1031371"/>
                  </a:lnTo>
                  <a:lnTo>
                    <a:pt x="234435" y="993570"/>
                  </a:lnTo>
                  <a:lnTo>
                    <a:pt x="24443" y="632653"/>
                  </a:lnTo>
                  <a:lnTo>
                    <a:pt x="6115" y="588614"/>
                  </a:lnTo>
                  <a:lnTo>
                    <a:pt x="0" y="542100"/>
                  </a:lnTo>
                  <a:lnTo>
                    <a:pt x="6098" y="495580"/>
                  </a:lnTo>
                  <a:lnTo>
                    <a:pt x="24415" y="451533"/>
                  </a:lnTo>
                </a:path>
              </a:pathLst>
            </a:custGeom>
            <a:ln w="228600">
              <a:solidFill>
                <a:srgbClr val="BFC1C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7642988" y="8894498"/>
              <a:ext cx="836294" cy="727710"/>
            </a:xfrm>
            <a:custGeom>
              <a:avLst/>
              <a:gdLst/>
              <a:ahLst/>
              <a:cxnLst/>
              <a:rect l="l" t="t" r="r" b="b"/>
              <a:pathLst>
                <a:path w="836295" h="727709">
                  <a:moveTo>
                    <a:pt x="836236" y="363736"/>
                  </a:moveTo>
                  <a:lnTo>
                    <a:pt x="639326" y="711006"/>
                  </a:lnTo>
                  <a:lnTo>
                    <a:pt x="610696" y="727472"/>
                  </a:lnTo>
                  <a:lnTo>
                    <a:pt x="225539" y="727472"/>
                  </a:lnTo>
                  <a:lnTo>
                    <a:pt x="4441" y="380202"/>
                  </a:lnTo>
                  <a:lnTo>
                    <a:pt x="0" y="363736"/>
                  </a:lnTo>
                  <a:lnTo>
                    <a:pt x="1110" y="355279"/>
                  </a:lnTo>
                  <a:lnTo>
                    <a:pt x="196909" y="16466"/>
                  </a:lnTo>
                  <a:lnTo>
                    <a:pt x="225539" y="0"/>
                  </a:lnTo>
                  <a:lnTo>
                    <a:pt x="610696" y="0"/>
                  </a:lnTo>
                  <a:lnTo>
                    <a:pt x="831794" y="347270"/>
                  </a:lnTo>
                  <a:lnTo>
                    <a:pt x="836236" y="36373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1192401" y="724111"/>
              <a:ext cx="1205230" cy="1084580"/>
            </a:xfrm>
            <a:custGeom>
              <a:avLst/>
              <a:gdLst/>
              <a:ahLst/>
              <a:cxnLst/>
              <a:rect l="l" t="t" r="r" b="b"/>
              <a:pathLst>
                <a:path w="1205230" h="1084580">
                  <a:moveTo>
                    <a:pt x="24426" y="451475"/>
                  </a:moveTo>
                  <a:lnTo>
                    <a:pt x="234416" y="90556"/>
                  </a:lnTo>
                  <a:lnTo>
                    <a:pt x="263658" y="52754"/>
                  </a:lnTo>
                  <a:lnTo>
                    <a:pt x="301052" y="24253"/>
                  </a:lnTo>
                  <a:lnTo>
                    <a:pt x="344492" y="6265"/>
                  </a:lnTo>
                  <a:lnTo>
                    <a:pt x="391872" y="0"/>
                  </a:lnTo>
                  <a:lnTo>
                    <a:pt x="813063" y="0"/>
                  </a:lnTo>
                  <a:lnTo>
                    <a:pt x="860443" y="6265"/>
                  </a:lnTo>
                  <a:lnTo>
                    <a:pt x="903883" y="24253"/>
                  </a:lnTo>
                  <a:lnTo>
                    <a:pt x="941276" y="52754"/>
                  </a:lnTo>
                  <a:lnTo>
                    <a:pt x="970519" y="90556"/>
                  </a:lnTo>
                  <a:lnTo>
                    <a:pt x="1180508" y="451475"/>
                  </a:lnTo>
                  <a:lnTo>
                    <a:pt x="1198828" y="495518"/>
                  </a:lnTo>
                  <a:lnTo>
                    <a:pt x="1204935" y="542031"/>
                  </a:lnTo>
                  <a:lnTo>
                    <a:pt x="1198828" y="588545"/>
                  </a:lnTo>
                  <a:lnTo>
                    <a:pt x="1180508" y="632588"/>
                  </a:lnTo>
                  <a:lnTo>
                    <a:pt x="970519" y="993507"/>
                  </a:lnTo>
                  <a:lnTo>
                    <a:pt x="941276" y="1031309"/>
                  </a:lnTo>
                  <a:lnTo>
                    <a:pt x="903883" y="1059810"/>
                  </a:lnTo>
                  <a:lnTo>
                    <a:pt x="860443" y="1077798"/>
                  </a:lnTo>
                  <a:lnTo>
                    <a:pt x="813063" y="1084064"/>
                  </a:lnTo>
                  <a:lnTo>
                    <a:pt x="391872" y="1084064"/>
                  </a:lnTo>
                  <a:lnTo>
                    <a:pt x="344492" y="1077798"/>
                  </a:lnTo>
                  <a:lnTo>
                    <a:pt x="301052" y="1059810"/>
                  </a:lnTo>
                  <a:lnTo>
                    <a:pt x="263658" y="1031309"/>
                  </a:lnTo>
                  <a:lnTo>
                    <a:pt x="234416" y="993507"/>
                  </a:lnTo>
                  <a:lnTo>
                    <a:pt x="24426" y="632588"/>
                  </a:lnTo>
                  <a:lnTo>
                    <a:pt x="6106" y="588545"/>
                  </a:lnTo>
                  <a:lnTo>
                    <a:pt x="0" y="542031"/>
                  </a:lnTo>
                  <a:lnTo>
                    <a:pt x="6106" y="495518"/>
                  </a:lnTo>
                  <a:lnTo>
                    <a:pt x="24426" y="451475"/>
                  </a:lnTo>
                </a:path>
              </a:pathLst>
            </a:custGeom>
            <a:ln w="2286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1376849" y="902377"/>
              <a:ext cx="836294" cy="727710"/>
            </a:xfrm>
            <a:custGeom>
              <a:avLst/>
              <a:gdLst/>
              <a:ahLst/>
              <a:cxnLst/>
              <a:rect l="l" t="t" r="r" b="b"/>
              <a:pathLst>
                <a:path w="836294" h="727710">
                  <a:moveTo>
                    <a:pt x="836236" y="363736"/>
                  </a:moveTo>
                  <a:lnTo>
                    <a:pt x="639326" y="711006"/>
                  </a:lnTo>
                  <a:lnTo>
                    <a:pt x="610696" y="727472"/>
                  </a:lnTo>
                  <a:lnTo>
                    <a:pt x="225539" y="727472"/>
                  </a:lnTo>
                  <a:lnTo>
                    <a:pt x="4441" y="380202"/>
                  </a:lnTo>
                  <a:lnTo>
                    <a:pt x="0" y="363736"/>
                  </a:lnTo>
                  <a:lnTo>
                    <a:pt x="1110" y="355278"/>
                  </a:lnTo>
                  <a:lnTo>
                    <a:pt x="196909" y="16465"/>
                  </a:lnTo>
                  <a:lnTo>
                    <a:pt x="225539" y="0"/>
                  </a:lnTo>
                  <a:lnTo>
                    <a:pt x="610696" y="0"/>
                  </a:lnTo>
                  <a:lnTo>
                    <a:pt x="831794" y="347270"/>
                  </a:lnTo>
                  <a:lnTo>
                    <a:pt x="836236" y="363736"/>
                  </a:lnTo>
                  <a:close/>
                </a:path>
              </a:pathLst>
            </a:custGeom>
            <a:solidFill>
              <a:srgbClr val="FAFFF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9248773" y="1104246"/>
              <a:ext cx="8377555" cy="7888605"/>
            </a:xfrm>
            <a:custGeom>
              <a:avLst/>
              <a:gdLst/>
              <a:ahLst/>
              <a:cxnLst/>
              <a:rect l="l" t="t" r="r" b="b"/>
              <a:pathLst>
                <a:path w="8377555" h="7888605">
                  <a:moveTo>
                    <a:pt x="7891232" y="7888007"/>
                  </a:moveTo>
                  <a:lnTo>
                    <a:pt x="485774" y="7888007"/>
                  </a:lnTo>
                  <a:lnTo>
                    <a:pt x="437762" y="7885630"/>
                  </a:lnTo>
                  <a:lnTo>
                    <a:pt x="390562" y="7878587"/>
                  </a:lnTo>
                  <a:lnTo>
                    <a:pt x="344494" y="7867009"/>
                  </a:lnTo>
                  <a:lnTo>
                    <a:pt x="299876" y="7851029"/>
                  </a:lnTo>
                  <a:lnTo>
                    <a:pt x="257028" y="7830779"/>
                  </a:lnTo>
                  <a:lnTo>
                    <a:pt x="216266" y="7806391"/>
                  </a:lnTo>
                  <a:lnTo>
                    <a:pt x="177911" y="7777996"/>
                  </a:lnTo>
                  <a:lnTo>
                    <a:pt x="142280" y="7745727"/>
                  </a:lnTo>
                  <a:lnTo>
                    <a:pt x="110010" y="7710095"/>
                  </a:lnTo>
                  <a:lnTo>
                    <a:pt x="81615" y="7671740"/>
                  </a:lnTo>
                  <a:lnTo>
                    <a:pt x="57227" y="7630978"/>
                  </a:lnTo>
                  <a:lnTo>
                    <a:pt x="36977" y="7588130"/>
                  </a:lnTo>
                  <a:lnTo>
                    <a:pt x="20997" y="7543512"/>
                  </a:lnTo>
                  <a:lnTo>
                    <a:pt x="9420" y="7497444"/>
                  </a:lnTo>
                  <a:lnTo>
                    <a:pt x="2377" y="7450245"/>
                  </a:lnTo>
                  <a:lnTo>
                    <a:pt x="0" y="7402232"/>
                  </a:lnTo>
                  <a:lnTo>
                    <a:pt x="0" y="485774"/>
                  </a:lnTo>
                  <a:lnTo>
                    <a:pt x="2377" y="437762"/>
                  </a:lnTo>
                  <a:lnTo>
                    <a:pt x="9420" y="390562"/>
                  </a:lnTo>
                  <a:lnTo>
                    <a:pt x="20997" y="344494"/>
                  </a:lnTo>
                  <a:lnTo>
                    <a:pt x="36977" y="299876"/>
                  </a:lnTo>
                  <a:lnTo>
                    <a:pt x="57227" y="257028"/>
                  </a:lnTo>
                  <a:lnTo>
                    <a:pt x="81615" y="216266"/>
                  </a:lnTo>
                  <a:lnTo>
                    <a:pt x="110010" y="177911"/>
                  </a:lnTo>
                  <a:lnTo>
                    <a:pt x="142280" y="142280"/>
                  </a:lnTo>
                  <a:lnTo>
                    <a:pt x="177911" y="110010"/>
                  </a:lnTo>
                  <a:lnTo>
                    <a:pt x="216266" y="81615"/>
                  </a:lnTo>
                  <a:lnTo>
                    <a:pt x="257028" y="57227"/>
                  </a:lnTo>
                  <a:lnTo>
                    <a:pt x="299876" y="36977"/>
                  </a:lnTo>
                  <a:lnTo>
                    <a:pt x="344494" y="20997"/>
                  </a:lnTo>
                  <a:lnTo>
                    <a:pt x="390562" y="9420"/>
                  </a:lnTo>
                  <a:lnTo>
                    <a:pt x="437762" y="2377"/>
                  </a:lnTo>
                  <a:lnTo>
                    <a:pt x="485774" y="0"/>
                  </a:lnTo>
                  <a:lnTo>
                    <a:pt x="7891232" y="0"/>
                  </a:lnTo>
                  <a:lnTo>
                    <a:pt x="7939244" y="2377"/>
                  </a:lnTo>
                  <a:lnTo>
                    <a:pt x="7986444" y="9420"/>
                  </a:lnTo>
                  <a:lnTo>
                    <a:pt x="8032512" y="20997"/>
                  </a:lnTo>
                  <a:lnTo>
                    <a:pt x="8077129" y="36977"/>
                  </a:lnTo>
                  <a:lnTo>
                    <a:pt x="8119978" y="57227"/>
                  </a:lnTo>
                  <a:lnTo>
                    <a:pt x="8160739" y="81615"/>
                  </a:lnTo>
                  <a:lnTo>
                    <a:pt x="8199095" y="110010"/>
                  </a:lnTo>
                  <a:lnTo>
                    <a:pt x="8234726" y="142280"/>
                  </a:lnTo>
                  <a:lnTo>
                    <a:pt x="8266995" y="177911"/>
                  </a:lnTo>
                  <a:lnTo>
                    <a:pt x="8295390" y="216266"/>
                  </a:lnTo>
                  <a:lnTo>
                    <a:pt x="8319779" y="257028"/>
                  </a:lnTo>
                  <a:lnTo>
                    <a:pt x="8340029" y="299876"/>
                  </a:lnTo>
                  <a:lnTo>
                    <a:pt x="8356009" y="344494"/>
                  </a:lnTo>
                  <a:lnTo>
                    <a:pt x="8367586" y="390562"/>
                  </a:lnTo>
                  <a:lnTo>
                    <a:pt x="8374629" y="437762"/>
                  </a:lnTo>
                  <a:lnTo>
                    <a:pt x="8377007" y="485774"/>
                  </a:lnTo>
                  <a:lnTo>
                    <a:pt x="8377007" y="7402232"/>
                  </a:lnTo>
                  <a:lnTo>
                    <a:pt x="8374629" y="7450245"/>
                  </a:lnTo>
                  <a:lnTo>
                    <a:pt x="8367586" y="7497444"/>
                  </a:lnTo>
                  <a:lnTo>
                    <a:pt x="8356009" y="7543512"/>
                  </a:lnTo>
                  <a:lnTo>
                    <a:pt x="8340029" y="7588130"/>
                  </a:lnTo>
                  <a:lnTo>
                    <a:pt x="8319779" y="7630978"/>
                  </a:lnTo>
                  <a:lnTo>
                    <a:pt x="8295390" y="7671740"/>
                  </a:lnTo>
                  <a:lnTo>
                    <a:pt x="8266995" y="7710095"/>
                  </a:lnTo>
                  <a:lnTo>
                    <a:pt x="8234726" y="7745727"/>
                  </a:lnTo>
                  <a:lnTo>
                    <a:pt x="8199095" y="7777996"/>
                  </a:lnTo>
                  <a:lnTo>
                    <a:pt x="8160739" y="7806391"/>
                  </a:lnTo>
                  <a:lnTo>
                    <a:pt x="8119978" y="7830779"/>
                  </a:lnTo>
                  <a:lnTo>
                    <a:pt x="8077129" y="7851029"/>
                  </a:lnTo>
                  <a:lnTo>
                    <a:pt x="8032512" y="7867009"/>
                  </a:lnTo>
                  <a:lnTo>
                    <a:pt x="7986444" y="7878587"/>
                  </a:lnTo>
                  <a:lnTo>
                    <a:pt x="7939244" y="7885630"/>
                  </a:lnTo>
                  <a:lnTo>
                    <a:pt x="7891232" y="7888007"/>
                  </a:lnTo>
                  <a:close/>
                </a:path>
              </a:pathLst>
            </a:custGeom>
            <a:solidFill>
              <a:srgbClr val="737373">
                <a:alpha val="15998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 descr=""/>
          <p:cNvSpPr txBox="1"/>
          <p:nvPr/>
        </p:nvSpPr>
        <p:spPr>
          <a:xfrm>
            <a:off x="9729872" y="1521504"/>
            <a:ext cx="7468870" cy="6959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9600"/>
              </a:lnSpc>
              <a:spcBef>
                <a:spcPts val="100"/>
              </a:spcBef>
            </a:pPr>
            <a:r>
              <a:rPr dirty="0" u="heavy" sz="2700">
                <a:uFill>
                  <a:solidFill>
                    <a:srgbClr val="000000"/>
                  </a:solidFill>
                </a:uFill>
                <a:latin typeface="Lucida Sans Unicode"/>
                <a:cs typeface="Lucida Sans Unicode"/>
                <a:hlinkClick r:id="rId5"/>
              </a:rPr>
              <a:t>New</a:t>
            </a:r>
            <a:r>
              <a:rPr dirty="0" u="heavy" sz="2700" spc="-195">
                <a:uFill>
                  <a:solidFill>
                    <a:srgbClr val="000000"/>
                  </a:solidFill>
                </a:uFill>
                <a:latin typeface="Lucida Sans Unicode"/>
                <a:cs typeface="Lucida Sans Unicode"/>
                <a:hlinkClick r:id="rId5"/>
              </a:rPr>
              <a:t> </a:t>
            </a:r>
            <a:r>
              <a:rPr dirty="0" u="heavy" sz="2700">
                <a:uFill>
                  <a:solidFill>
                    <a:srgbClr val="000000"/>
                  </a:solidFill>
                </a:uFill>
                <a:latin typeface="Lucida Sans Unicode"/>
                <a:cs typeface="Lucida Sans Unicode"/>
                <a:hlinkClick r:id="rId5"/>
              </a:rPr>
              <a:t>Orleans</a:t>
            </a:r>
            <a:r>
              <a:rPr dirty="0" u="heavy" sz="2700" spc="-195">
                <a:uFill>
                  <a:solidFill>
                    <a:srgbClr val="000000"/>
                  </a:solidFill>
                </a:uFill>
                <a:latin typeface="Lucida Sans Unicode"/>
                <a:cs typeface="Lucida Sans Unicode"/>
                <a:hlinkClick r:id="rId5"/>
              </a:rPr>
              <a:t> </a:t>
            </a:r>
            <a:r>
              <a:rPr dirty="0" u="heavy" sz="2700" spc="-20">
                <a:uFill>
                  <a:solidFill>
                    <a:srgbClr val="000000"/>
                  </a:solidFill>
                </a:uFill>
                <a:latin typeface="Lucida Sans Unicode"/>
                <a:cs typeface="Lucida Sans Unicode"/>
                <a:hlinkClick r:id="rId5"/>
              </a:rPr>
              <a:t>Louisiana</a:t>
            </a:r>
            <a:r>
              <a:rPr dirty="0" u="heavy" sz="2700" spc="-190">
                <a:uFill>
                  <a:solidFill>
                    <a:srgbClr val="000000"/>
                  </a:solidFill>
                </a:uFill>
                <a:latin typeface="Lucida Sans Unicode"/>
                <a:cs typeface="Lucida Sans Unicode"/>
                <a:hlinkClick r:id="rId5"/>
              </a:rPr>
              <a:t> </a:t>
            </a:r>
            <a:r>
              <a:rPr dirty="0" u="heavy" sz="2700">
                <a:uFill>
                  <a:solidFill>
                    <a:srgbClr val="000000"/>
                  </a:solidFill>
                </a:uFill>
                <a:latin typeface="Lucida Sans Unicode"/>
                <a:cs typeface="Lucida Sans Unicode"/>
                <a:hlinkClick r:id="rId5"/>
              </a:rPr>
              <a:t>Walking</a:t>
            </a:r>
            <a:r>
              <a:rPr dirty="0" u="heavy" sz="2700" spc="5">
                <a:uFill>
                  <a:solidFill>
                    <a:srgbClr val="000000"/>
                  </a:solidFill>
                </a:uFill>
                <a:latin typeface="Lucida Sans Unicode"/>
                <a:cs typeface="Lucida Sans Unicode"/>
                <a:hlinkClick r:id="rId5"/>
              </a:rPr>
              <a:t> </a:t>
            </a:r>
            <a:r>
              <a:rPr dirty="0" u="heavy" sz="2700" spc="-95">
                <a:uFill>
                  <a:solidFill>
                    <a:srgbClr val="000000"/>
                  </a:solidFill>
                </a:uFill>
                <a:latin typeface="Lucida Sans Unicode"/>
                <a:cs typeface="Lucida Sans Unicode"/>
                <a:hlinkClick r:id="rId5"/>
              </a:rPr>
              <a:t>Tours</a:t>
            </a:r>
            <a:r>
              <a:rPr dirty="0" sz="2700" spc="-195">
                <a:latin typeface="Lucida Sans Unicode"/>
                <a:cs typeface="Lucida Sans Unicode"/>
              </a:rPr>
              <a:t> </a:t>
            </a:r>
            <a:r>
              <a:rPr dirty="0" sz="2700" spc="-80">
                <a:latin typeface="Lucida Sans Unicode"/>
                <a:cs typeface="Lucida Sans Unicode"/>
              </a:rPr>
              <a:t>is</a:t>
            </a:r>
            <a:r>
              <a:rPr dirty="0" sz="2700" spc="-190">
                <a:latin typeface="Lucida Sans Unicode"/>
                <a:cs typeface="Lucida Sans Unicode"/>
              </a:rPr>
              <a:t> </a:t>
            </a:r>
            <a:r>
              <a:rPr dirty="0" sz="2700" spc="325">
                <a:latin typeface="Lucida Sans Unicode"/>
                <a:cs typeface="Lucida Sans Unicode"/>
              </a:rPr>
              <a:t>a</a:t>
            </a:r>
            <a:r>
              <a:rPr dirty="0" sz="2700" spc="-195">
                <a:latin typeface="Lucida Sans Unicode"/>
                <a:cs typeface="Lucida Sans Unicode"/>
              </a:rPr>
              <a:t> </a:t>
            </a:r>
            <a:r>
              <a:rPr dirty="0" sz="2700" spc="-20">
                <a:latin typeface="Lucida Sans Unicode"/>
                <a:cs typeface="Lucida Sans Unicode"/>
              </a:rPr>
              <a:t>city </a:t>
            </a:r>
            <a:r>
              <a:rPr dirty="0" sz="2700" spc="-40">
                <a:latin typeface="Lucida Sans Unicode"/>
                <a:cs typeface="Lucida Sans Unicode"/>
              </a:rPr>
              <a:t>with</a:t>
            </a:r>
            <a:r>
              <a:rPr dirty="0" sz="2700" spc="-204">
                <a:latin typeface="Lucida Sans Unicode"/>
                <a:cs typeface="Lucida Sans Unicode"/>
              </a:rPr>
              <a:t> </a:t>
            </a:r>
            <a:r>
              <a:rPr dirty="0" sz="2700" spc="325">
                <a:latin typeface="Lucida Sans Unicode"/>
                <a:cs typeface="Lucida Sans Unicode"/>
              </a:rPr>
              <a:t>a</a:t>
            </a:r>
            <a:r>
              <a:rPr dirty="0" sz="2700" spc="-204">
                <a:latin typeface="Lucida Sans Unicode"/>
                <a:cs typeface="Lucida Sans Unicode"/>
              </a:rPr>
              <a:t> </a:t>
            </a:r>
            <a:r>
              <a:rPr dirty="0" sz="2700" spc="-30">
                <a:latin typeface="Lucida Sans Unicode"/>
                <a:cs typeface="Lucida Sans Unicode"/>
              </a:rPr>
              <a:t>rich</a:t>
            </a:r>
            <a:r>
              <a:rPr dirty="0" sz="2700" spc="-200">
                <a:latin typeface="Lucida Sans Unicode"/>
                <a:cs typeface="Lucida Sans Unicode"/>
              </a:rPr>
              <a:t> </a:t>
            </a:r>
            <a:r>
              <a:rPr dirty="0" sz="2700" spc="-100">
                <a:latin typeface="Lucida Sans Unicode"/>
                <a:cs typeface="Lucida Sans Unicode"/>
              </a:rPr>
              <a:t>history,</a:t>
            </a:r>
            <a:r>
              <a:rPr dirty="0" sz="2700" spc="-204">
                <a:latin typeface="Lucida Sans Unicode"/>
                <a:cs typeface="Lucida Sans Unicode"/>
              </a:rPr>
              <a:t> </a:t>
            </a:r>
            <a:r>
              <a:rPr dirty="0" sz="2700">
                <a:latin typeface="Lucida Sans Unicode"/>
                <a:cs typeface="Lucida Sans Unicode"/>
              </a:rPr>
              <a:t>diverse</a:t>
            </a:r>
            <a:r>
              <a:rPr dirty="0" sz="2700" spc="-200">
                <a:latin typeface="Lucida Sans Unicode"/>
                <a:cs typeface="Lucida Sans Unicode"/>
              </a:rPr>
              <a:t> </a:t>
            </a:r>
            <a:r>
              <a:rPr dirty="0" sz="2700" spc="-60">
                <a:latin typeface="Lucida Sans Unicode"/>
                <a:cs typeface="Lucida Sans Unicode"/>
              </a:rPr>
              <a:t>culture,</a:t>
            </a:r>
            <a:r>
              <a:rPr dirty="0" sz="2700" spc="-204">
                <a:latin typeface="Lucida Sans Unicode"/>
                <a:cs typeface="Lucida Sans Unicode"/>
              </a:rPr>
              <a:t> </a:t>
            </a:r>
            <a:r>
              <a:rPr dirty="0" sz="2700" spc="100">
                <a:latin typeface="Lucida Sans Unicode"/>
                <a:cs typeface="Lucida Sans Unicode"/>
              </a:rPr>
              <a:t>and </a:t>
            </a:r>
            <a:r>
              <a:rPr dirty="0" sz="2700" spc="-30">
                <a:latin typeface="Lucida Sans Unicode"/>
                <a:cs typeface="Lucida Sans Unicode"/>
              </a:rPr>
              <a:t>distinctive</a:t>
            </a:r>
            <a:r>
              <a:rPr dirty="0" sz="2700" spc="-200">
                <a:latin typeface="Lucida Sans Unicode"/>
                <a:cs typeface="Lucida Sans Unicode"/>
              </a:rPr>
              <a:t> </a:t>
            </a:r>
            <a:r>
              <a:rPr dirty="0" sz="2700" spc="-10">
                <a:latin typeface="Lucida Sans Unicode"/>
                <a:cs typeface="Lucida Sans Unicode"/>
              </a:rPr>
              <a:t>architecture.</a:t>
            </a:r>
            <a:r>
              <a:rPr dirty="0" sz="2700" spc="-200">
                <a:latin typeface="Lucida Sans Unicode"/>
                <a:cs typeface="Lucida Sans Unicode"/>
              </a:rPr>
              <a:t> </a:t>
            </a:r>
            <a:r>
              <a:rPr dirty="0" sz="2700" spc="-145">
                <a:latin typeface="Lucida Sans Unicode"/>
                <a:cs typeface="Lucida Sans Unicode"/>
              </a:rPr>
              <a:t>If</a:t>
            </a:r>
            <a:r>
              <a:rPr dirty="0" sz="2700" spc="-200">
                <a:latin typeface="Lucida Sans Unicode"/>
                <a:cs typeface="Lucida Sans Unicode"/>
              </a:rPr>
              <a:t> </a:t>
            </a:r>
            <a:r>
              <a:rPr dirty="0" sz="2700">
                <a:latin typeface="Lucida Sans Unicode"/>
                <a:cs typeface="Lucida Sans Unicode"/>
              </a:rPr>
              <a:t>you</a:t>
            </a:r>
            <a:r>
              <a:rPr dirty="0" sz="2700" spc="-200">
                <a:latin typeface="Lucida Sans Unicode"/>
                <a:cs typeface="Lucida Sans Unicode"/>
              </a:rPr>
              <a:t> </a:t>
            </a:r>
            <a:r>
              <a:rPr dirty="0" sz="2700" spc="75">
                <a:latin typeface="Lucida Sans Unicode"/>
                <a:cs typeface="Lucida Sans Unicode"/>
              </a:rPr>
              <a:t>want</a:t>
            </a:r>
            <a:r>
              <a:rPr dirty="0" sz="2700" spc="-200">
                <a:latin typeface="Lucida Sans Unicode"/>
                <a:cs typeface="Lucida Sans Unicode"/>
              </a:rPr>
              <a:t> </a:t>
            </a:r>
            <a:r>
              <a:rPr dirty="0" sz="2700" spc="-25">
                <a:latin typeface="Lucida Sans Unicode"/>
                <a:cs typeface="Lucida Sans Unicode"/>
              </a:rPr>
              <a:t>to</a:t>
            </a:r>
            <a:r>
              <a:rPr dirty="0" sz="2700" spc="-200">
                <a:latin typeface="Lucida Sans Unicode"/>
                <a:cs typeface="Lucida Sans Unicode"/>
              </a:rPr>
              <a:t> </a:t>
            </a:r>
            <a:r>
              <a:rPr dirty="0" sz="2700" spc="80">
                <a:latin typeface="Lucida Sans Unicode"/>
                <a:cs typeface="Lucida Sans Unicode"/>
              </a:rPr>
              <a:t>see</a:t>
            </a:r>
            <a:r>
              <a:rPr dirty="0" sz="2700" spc="-195">
                <a:latin typeface="Lucida Sans Unicode"/>
                <a:cs typeface="Lucida Sans Unicode"/>
              </a:rPr>
              <a:t> </a:t>
            </a:r>
            <a:r>
              <a:rPr dirty="0" sz="2700" spc="-25">
                <a:latin typeface="Lucida Sans Unicode"/>
                <a:cs typeface="Lucida Sans Unicode"/>
              </a:rPr>
              <a:t>the </a:t>
            </a:r>
            <a:r>
              <a:rPr dirty="0" sz="2700" spc="-45">
                <a:latin typeface="Lucida Sans Unicode"/>
                <a:cs typeface="Lucida Sans Unicode"/>
              </a:rPr>
              <a:t>soul</a:t>
            </a:r>
            <a:r>
              <a:rPr dirty="0" sz="2700" spc="-210">
                <a:latin typeface="Lucida Sans Unicode"/>
                <a:cs typeface="Lucida Sans Unicode"/>
              </a:rPr>
              <a:t> </a:t>
            </a:r>
            <a:r>
              <a:rPr dirty="0" sz="2700" spc="-65">
                <a:latin typeface="Lucida Sans Unicode"/>
                <a:cs typeface="Lucida Sans Unicode"/>
              </a:rPr>
              <a:t>of</a:t>
            </a:r>
            <a:r>
              <a:rPr dirty="0" sz="2700" spc="-210">
                <a:latin typeface="Lucida Sans Unicode"/>
                <a:cs typeface="Lucida Sans Unicode"/>
              </a:rPr>
              <a:t> </a:t>
            </a:r>
            <a:r>
              <a:rPr dirty="0" sz="2700" spc="-65">
                <a:latin typeface="Lucida Sans Unicode"/>
                <a:cs typeface="Lucida Sans Unicode"/>
              </a:rPr>
              <a:t>this</a:t>
            </a:r>
            <a:r>
              <a:rPr dirty="0" sz="2700" spc="-204">
                <a:latin typeface="Lucida Sans Unicode"/>
                <a:cs typeface="Lucida Sans Unicode"/>
              </a:rPr>
              <a:t> </a:t>
            </a:r>
            <a:r>
              <a:rPr dirty="0" sz="2700" spc="-50">
                <a:latin typeface="Lucida Sans Unicode"/>
                <a:cs typeface="Lucida Sans Unicode"/>
              </a:rPr>
              <a:t>lively</a:t>
            </a:r>
            <a:r>
              <a:rPr dirty="0" sz="2700" spc="-210">
                <a:latin typeface="Lucida Sans Unicode"/>
                <a:cs typeface="Lucida Sans Unicode"/>
              </a:rPr>
              <a:t> </a:t>
            </a:r>
            <a:r>
              <a:rPr dirty="0" sz="2700" spc="-75">
                <a:latin typeface="Lucida Sans Unicode"/>
                <a:cs typeface="Lucida Sans Unicode"/>
              </a:rPr>
              <a:t>city,</a:t>
            </a:r>
            <a:r>
              <a:rPr dirty="0" sz="2700" spc="-204">
                <a:latin typeface="Lucida Sans Unicode"/>
                <a:cs typeface="Lucida Sans Unicode"/>
              </a:rPr>
              <a:t> </a:t>
            </a:r>
            <a:r>
              <a:rPr dirty="0" sz="2700" spc="-40">
                <a:latin typeface="Lucida Sans Unicode"/>
                <a:cs typeface="Lucida Sans Unicode"/>
              </a:rPr>
              <a:t>there's</a:t>
            </a:r>
            <a:r>
              <a:rPr dirty="0" sz="2700" spc="-210">
                <a:latin typeface="Lucida Sans Unicode"/>
                <a:cs typeface="Lucida Sans Unicode"/>
              </a:rPr>
              <a:t> </a:t>
            </a:r>
            <a:r>
              <a:rPr dirty="0" sz="2700">
                <a:latin typeface="Lucida Sans Unicode"/>
                <a:cs typeface="Lucida Sans Unicode"/>
              </a:rPr>
              <a:t>no</a:t>
            </a:r>
            <a:r>
              <a:rPr dirty="0" sz="2700" spc="-204">
                <a:latin typeface="Lucida Sans Unicode"/>
                <a:cs typeface="Lucida Sans Unicode"/>
              </a:rPr>
              <a:t> </a:t>
            </a:r>
            <a:r>
              <a:rPr dirty="0" sz="2700">
                <a:latin typeface="Lucida Sans Unicode"/>
                <a:cs typeface="Lucida Sans Unicode"/>
              </a:rPr>
              <a:t>better</a:t>
            </a:r>
            <a:r>
              <a:rPr dirty="0" sz="2700" spc="-210">
                <a:latin typeface="Lucida Sans Unicode"/>
                <a:cs typeface="Lucida Sans Unicode"/>
              </a:rPr>
              <a:t> </a:t>
            </a:r>
            <a:r>
              <a:rPr dirty="0" sz="2700" spc="120">
                <a:latin typeface="Lucida Sans Unicode"/>
                <a:cs typeface="Lucida Sans Unicode"/>
              </a:rPr>
              <a:t>way </a:t>
            </a:r>
            <a:r>
              <a:rPr dirty="0" sz="2700" spc="55">
                <a:latin typeface="Lucida Sans Unicode"/>
                <a:cs typeface="Lucida Sans Unicode"/>
              </a:rPr>
              <a:t>than</a:t>
            </a:r>
            <a:r>
              <a:rPr dirty="0" sz="2700" spc="-210">
                <a:latin typeface="Lucida Sans Unicode"/>
                <a:cs typeface="Lucida Sans Unicode"/>
              </a:rPr>
              <a:t> </a:t>
            </a:r>
            <a:r>
              <a:rPr dirty="0" sz="2700">
                <a:latin typeface="Lucida Sans Unicode"/>
                <a:cs typeface="Lucida Sans Unicode"/>
              </a:rPr>
              <a:t>on</a:t>
            </a:r>
            <a:r>
              <a:rPr dirty="0" sz="2700" spc="-210">
                <a:latin typeface="Lucida Sans Unicode"/>
                <a:cs typeface="Lucida Sans Unicode"/>
              </a:rPr>
              <a:t> </a:t>
            </a:r>
            <a:r>
              <a:rPr dirty="0" sz="2700" spc="-114">
                <a:latin typeface="Lucida Sans Unicode"/>
                <a:cs typeface="Lucida Sans Unicode"/>
              </a:rPr>
              <a:t>foot.</a:t>
            </a:r>
            <a:r>
              <a:rPr dirty="0" sz="2700" spc="-204">
                <a:latin typeface="Lucida Sans Unicode"/>
                <a:cs typeface="Lucida Sans Unicode"/>
              </a:rPr>
              <a:t> </a:t>
            </a:r>
            <a:r>
              <a:rPr dirty="0" sz="2700">
                <a:latin typeface="Lucida Sans Unicode"/>
                <a:cs typeface="Lucida Sans Unicode"/>
              </a:rPr>
              <a:t>Walking</a:t>
            </a:r>
            <a:r>
              <a:rPr dirty="0" sz="2700" spc="-210">
                <a:latin typeface="Lucida Sans Unicode"/>
                <a:cs typeface="Lucida Sans Unicode"/>
              </a:rPr>
              <a:t> </a:t>
            </a:r>
            <a:r>
              <a:rPr dirty="0" sz="2700" spc="-50">
                <a:latin typeface="Lucida Sans Unicode"/>
                <a:cs typeface="Lucida Sans Unicode"/>
              </a:rPr>
              <a:t>tours</a:t>
            </a:r>
            <a:r>
              <a:rPr dirty="0" sz="2700" spc="-204">
                <a:latin typeface="Lucida Sans Unicode"/>
                <a:cs typeface="Lucida Sans Unicode"/>
              </a:rPr>
              <a:t> </a:t>
            </a:r>
            <a:r>
              <a:rPr dirty="0" sz="2700">
                <a:latin typeface="Lucida Sans Unicode"/>
                <a:cs typeface="Lucida Sans Unicode"/>
              </a:rPr>
              <a:t>provide</a:t>
            </a:r>
            <a:r>
              <a:rPr dirty="0" sz="2700" spc="-210">
                <a:latin typeface="Lucida Sans Unicode"/>
                <a:cs typeface="Lucida Sans Unicode"/>
              </a:rPr>
              <a:t> </a:t>
            </a:r>
            <a:r>
              <a:rPr dirty="0" sz="2700" spc="135">
                <a:latin typeface="Lucida Sans Unicode"/>
                <a:cs typeface="Lucida Sans Unicode"/>
              </a:rPr>
              <a:t>an </a:t>
            </a:r>
            <a:r>
              <a:rPr dirty="0" sz="2700">
                <a:latin typeface="Lucida Sans Unicode"/>
                <a:cs typeface="Lucida Sans Unicode"/>
              </a:rPr>
              <a:t>intimate</a:t>
            </a:r>
            <a:r>
              <a:rPr dirty="0" sz="2700" spc="-185">
                <a:latin typeface="Lucida Sans Unicode"/>
                <a:cs typeface="Lucida Sans Unicode"/>
              </a:rPr>
              <a:t> </a:t>
            </a:r>
            <a:r>
              <a:rPr dirty="0" sz="2700" spc="125">
                <a:latin typeface="Lucida Sans Unicode"/>
                <a:cs typeface="Lucida Sans Unicode"/>
              </a:rPr>
              <a:t>and</a:t>
            </a:r>
            <a:r>
              <a:rPr dirty="0" sz="2700" spc="-180">
                <a:latin typeface="Lucida Sans Unicode"/>
                <a:cs typeface="Lucida Sans Unicode"/>
              </a:rPr>
              <a:t> </a:t>
            </a:r>
            <a:r>
              <a:rPr dirty="0" sz="2700">
                <a:latin typeface="Lucida Sans Unicode"/>
                <a:cs typeface="Lucida Sans Unicode"/>
              </a:rPr>
              <a:t>personal</a:t>
            </a:r>
            <a:r>
              <a:rPr dirty="0" sz="2700" spc="-185">
                <a:latin typeface="Lucida Sans Unicode"/>
                <a:cs typeface="Lucida Sans Unicode"/>
              </a:rPr>
              <a:t> </a:t>
            </a:r>
            <a:r>
              <a:rPr dirty="0" sz="2700">
                <a:latin typeface="Lucida Sans Unicode"/>
                <a:cs typeface="Lucida Sans Unicode"/>
              </a:rPr>
              <a:t>experience</a:t>
            </a:r>
            <a:r>
              <a:rPr dirty="0" sz="2700" spc="-180">
                <a:latin typeface="Lucida Sans Unicode"/>
                <a:cs typeface="Lucida Sans Unicode"/>
              </a:rPr>
              <a:t> </a:t>
            </a:r>
            <a:r>
              <a:rPr dirty="0" sz="2700" spc="-65">
                <a:latin typeface="Lucida Sans Unicode"/>
                <a:cs typeface="Lucida Sans Unicode"/>
              </a:rPr>
              <a:t>of</a:t>
            </a:r>
            <a:r>
              <a:rPr dirty="0" sz="2700" spc="-185">
                <a:latin typeface="Lucida Sans Unicode"/>
                <a:cs typeface="Lucida Sans Unicode"/>
              </a:rPr>
              <a:t> </a:t>
            </a:r>
            <a:r>
              <a:rPr dirty="0" sz="2700" spc="-25">
                <a:latin typeface="Lucida Sans Unicode"/>
                <a:cs typeface="Lucida Sans Unicode"/>
              </a:rPr>
              <a:t>New </a:t>
            </a:r>
            <a:r>
              <a:rPr dirty="0" sz="2700" spc="-30">
                <a:latin typeface="Lucida Sans Unicode"/>
                <a:cs typeface="Lucida Sans Unicode"/>
              </a:rPr>
              <a:t>Orleans'</a:t>
            </a:r>
            <a:r>
              <a:rPr dirty="0" sz="2700" spc="-170">
                <a:latin typeface="Lucida Sans Unicode"/>
                <a:cs typeface="Lucida Sans Unicode"/>
              </a:rPr>
              <a:t> </a:t>
            </a:r>
            <a:r>
              <a:rPr dirty="0" sz="2700">
                <a:latin typeface="Lucida Sans Unicode"/>
                <a:cs typeface="Lucida Sans Unicode"/>
              </a:rPr>
              <a:t>iconic</a:t>
            </a:r>
            <a:r>
              <a:rPr dirty="0" sz="2700" spc="-165">
                <a:latin typeface="Lucida Sans Unicode"/>
                <a:cs typeface="Lucida Sans Unicode"/>
              </a:rPr>
              <a:t> </a:t>
            </a:r>
            <a:r>
              <a:rPr dirty="0" sz="2700" spc="-20">
                <a:latin typeface="Lucida Sans Unicode"/>
                <a:cs typeface="Lucida Sans Unicode"/>
              </a:rPr>
              <a:t>landmarks,</a:t>
            </a:r>
            <a:r>
              <a:rPr dirty="0" sz="2700" spc="-165">
                <a:latin typeface="Lucida Sans Unicode"/>
                <a:cs typeface="Lucida Sans Unicode"/>
              </a:rPr>
              <a:t> </a:t>
            </a:r>
            <a:r>
              <a:rPr dirty="0" sz="2700" spc="-10">
                <a:latin typeface="Lucida Sans Unicode"/>
                <a:cs typeface="Lucida Sans Unicode"/>
              </a:rPr>
              <a:t>neighborhoods, </a:t>
            </a:r>
            <a:r>
              <a:rPr dirty="0" sz="2700" spc="125">
                <a:latin typeface="Lucida Sans Unicode"/>
                <a:cs typeface="Lucida Sans Unicode"/>
              </a:rPr>
              <a:t>and</a:t>
            </a:r>
            <a:r>
              <a:rPr dirty="0" sz="2700" spc="-190">
                <a:latin typeface="Lucida Sans Unicode"/>
                <a:cs typeface="Lucida Sans Unicode"/>
              </a:rPr>
              <a:t> </a:t>
            </a:r>
            <a:r>
              <a:rPr dirty="0" sz="2700" spc="-125">
                <a:latin typeface="Lucida Sans Unicode"/>
                <a:cs typeface="Lucida Sans Unicode"/>
              </a:rPr>
              <a:t>off-</a:t>
            </a:r>
            <a:r>
              <a:rPr dirty="0" sz="2700" spc="-35">
                <a:latin typeface="Lucida Sans Unicode"/>
                <a:cs typeface="Lucida Sans Unicode"/>
              </a:rPr>
              <a:t>the-</a:t>
            </a:r>
            <a:r>
              <a:rPr dirty="0" sz="2700" spc="45">
                <a:latin typeface="Lucida Sans Unicode"/>
                <a:cs typeface="Lucida Sans Unicode"/>
              </a:rPr>
              <a:t>beaten-</a:t>
            </a:r>
            <a:r>
              <a:rPr dirty="0" sz="2700" spc="75">
                <a:latin typeface="Lucida Sans Unicode"/>
                <a:cs typeface="Lucida Sans Unicode"/>
              </a:rPr>
              <a:t>path</a:t>
            </a:r>
            <a:r>
              <a:rPr dirty="0" sz="2700" spc="-185">
                <a:latin typeface="Lucida Sans Unicode"/>
                <a:cs typeface="Lucida Sans Unicode"/>
              </a:rPr>
              <a:t> </a:t>
            </a:r>
            <a:r>
              <a:rPr dirty="0" sz="2700">
                <a:latin typeface="Lucida Sans Unicode"/>
                <a:cs typeface="Lucida Sans Unicode"/>
              </a:rPr>
              <a:t>gems.</a:t>
            </a:r>
            <a:r>
              <a:rPr dirty="0" sz="2700" spc="-185">
                <a:latin typeface="Lucida Sans Unicode"/>
                <a:cs typeface="Lucida Sans Unicode"/>
              </a:rPr>
              <a:t> </a:t>
            </a:r>
            <a:r>
              <a:rPr dirty="0" sz="2700" spc="-10">
                <a:latin typeface="Lucida Sans Unicode"/>
                <a:cs typeface="Lucida Sans Unicode"/>
              </a:rPr>
              <a:t>Whether </a:t>
            </a:r>
            <a:r>
              <a:rPr dirty="0" sz="2700" spc="-40">
                <a:latin typeface="Lucida Sans Unicode"/>
                <a:cs typeface="Lucida Sans Unicode"/>
              </a:rPr>
              <a:t>you're</a:t>
            </a:r>
            <a:r>
              <a:rPr dirty="0" sz="2700" spc="-210">
                <a:latin typeface="Lucida Sans Unicode"/>
                <a:cs typeface="Lucida Sans Unicode"/>
              </a:rPr>
              <a:t> </a:t>
            </a:r>
            <a:r>
              <a:rPr dirty="0" sz="2700" spc="160">
                <a:latin typeface="Lucida Sans Unicode"/>
                <a:cs typeface="Lucida Sans Unicode"/>
              </a:rPr>
              <a:t>an</a:t>
            </a:r>
            <a:r>
              <a:rPr dirty="0" sz="2700" spc="-204">
                <a:latin typeface="Lucida Sans Unicode"/>
                <a:cs typeface="Lucida Sans Unicode"/>
              </a:rPr>
              <a:t> </a:t>
            </a:r>
            <a:r>
              <a:rPr dirty="0" sz="2700">
                <a:latin typeface="Lucida Sans Unicode"/>
                <a:cs typeface="Lucida Sans Unicode"/>
              </a:rPr>
              <a:t>enthusiast</a:t>
            </a:r>
            <a:r>
              <a:rPr dirty="0" sz="2700" spc="-210">
                <a:latin typeface="Lucida Sans Unicode"/>
                <a:cs typeface="Lucida Sans Unicode"/>
              </a:rPr>
              <a:t> </a:t>
            </a:r>
            <a:r>
              <a:rPr dirty="0" sz="2700" spc="-65">
                <a:latin typeface="Lucida Sans Unicode"/>
                <a:cs typeface="Lucida Sans Unicode"/>
              </a:rPr>
              <a:t>of</a:t>
            </a:r>
            <a:r>
              <a:rPr dirty="0" sz="2700" spc="-204">
                <a:latin typeface="Lucida Sans Unicode"/>
                <a:cs typeface="Lucida Sans Unicode"/>
              </a:rPr>
              <a:t> </a:t>
            </a:r>
            <a:r>
              <a:rPr dirty="0" sz="2700" spc="-100">
                <a:latin typeface="Lucida Sans Unicode"/>
                <a:cs typeface="Lucida Sans Unicode"/>
              </a:rPr>
              <a:t>history,</a:t>
            </a:r>
            <a:r>
              <a:rPr dirty="0" sz="2700" spc="-210">
                <a:latin typeface="Lucida Sans Unicode"/>
                <a:cs typeface="Lucida Sans Unicode"/>
              </a:rPr>
              <a:t> </a:t>
            </a:r>
            <a:r>
              <a:rPr dirty="0" sz="2700" spc="-25">
                <a:latin typeface="Lucida Sans Unicode"/>
                <a:cs typeface="Lucida Sans Unicode"/>
              </a:rPr>
              <a:t>or </a:t>
            </a:r>
            <a:r>
              <a:rPr dirty="0" sz="2700" spc="-10">
                <a:latin typeface="Lucida Sans Unicode"/>
                <a:cs typeface="Lucida Sans Unicode"/>
              </a:rPr>
              <a:t>architecture,</a:t>
            </a:r>
            <a:r>
              <a:rPr dirty="0" sz="2700" spc="-220">
                <a:latin typeface="Lucida Sans Unicode"/>
                <a:cs typeface="Lucida Sans Unicode"/>
              </a:rPr>
              <a:t> </a:t>
            </a:r>
            <a:r>
              <a:rPr dirty="0" sz="2700" spc="-60">
                <a:latin typeface="Lucida Sans Unicode"/>
                <a:cs typeface="Lucida Sans Unicode"/>
              </a:rPr>
              <a:t>or</a:t>
            </a:r>
            <a:r>
              <a:rPr dirty="0" sz="2700" spc="-220">
                <a:latin typeface="Lucida Sans Unicode"/>
                <a:cs typeface="Lucida Sans Unicode"/>
              </a:rPr>
              <a:t> </a:t>
            </a:r>
            <a:r>
              <a:rPr dirty="0" sz="2700" spc="-75">
                <a:latin typeface="Lucida Sans Unicode"/>
                <a:cs typeface="Lucida Sans Unicode"/>
              </a:rPr>
              <a:t>just</a:t>
            </a:r>
            <a:r>
              <a:rPr dirty="0" sz="2700" spc="-220">
                <a:latin typeface="Lucida Sans Unicode"/>
                <a:cs typeface="Lucida Sans Unicode"/>
              </a:rPr>
              <a:t> </a:t>
            </a:r>
            <a:r>
              <a:rPr dirty="0" sz="2700" spc="75">
                <a:latin typeface="Lucida Sans Unicode"/>
                <a:cs typeface="Lucida Sans Unicode"/>
              </a:rPr>
              <a:t>anyone</a:t>
            </a:r>
            <a:r>
              <a:rPr dirty="0" sz="2700" spc="-215">
                <a:latin typeface="Lucida Sans Unicode"/>
                <a:cs typeface="Lucida Sans Unicode"/>
              </a:rPr>
              <a:t> </a:t>
            </a:r>
            <a:r>
              <a:rPr dirty="0" sz="2700" spc="-10">
                <a:latin typeface="Lucida Sans Unicode"/>
                <a:cs typeface="Lucida Sans Unicode"/>
              </a:rPr>
              <a:t>interested</a:t>
            </a:r>
            <a:r>
              <a:rPr dirty="0" sz="2700" spc="-220">
                <a:latin typeface="Lucida Sans Unicode"/>
                <a:cs typeface="Lucida Sans Unicode"/>
              </a:rPr>
              <a:t> </a:t>
            </a:r>
            <a:r>
              <a:rPr dirty="0" sz="2700" spc="-35">
                <a:latin typeface="Lucida Sans Unicode"/>
                <a:cs typeface="Lucida Sans Unicode"/>
              </a:rPr>
              <a:t>in </a:t>
            </a:r>
            <a:r>
              <a:rPr dirty="0" sz="2700" spc="-20">
                <a:latin typeface="Lucida Sans Unicode"/>
                <a:cs typeface="Lucida Sans Unicode"/>
              </a:rPr>
              <a:t>enjoying</a:t>
            </a:r>
            <a:r>
              <a:rPr dirty="0" sz="2700" spc="-204">
                <a:latin typeface="Lucida Sans Unicode"/>
                <a:cs typeface="Lucida Sans Unicode"/>
              </a:rPr>
              <a:t> </a:t>
            </a:r>
            <a:r>
              <a:rPr dirty="0" sz="2700">
                <a:latin typeface="Lucida Sans Unicode"/>
                <a:cs typeface="Lucida Sans Unicode"/>
              </a:rPr>
              <a:t>the</a:t>
            </a:r>
            <a:r>
              <a:rPr dirty="0" sz="2700" spc="-204">
                <a:latin typeface="Lucida Sans Unicode"/>
                <a:cs typeface="Lucida Sans Unicode"/>
              </a:rPr>
              <a:t> </a:t>
            </a:r>
            <a:r>
              <a:rPr dirty="0" sz="2700" spc="75">
                <a:latin typeface="Lucida Sans Unicode"/>
                <a:cs typeface="Lucida Sans Unicode"/>
              </a:rPr>
              <a:t>beauty</a:t>
            </a:r>
            <a:r>
              <a:rPr dirty="0" sz="2700" spc="-204">
                <a:latin typeface="Lucida Sans Unicode"/>
                <a:cs typeface="Lucida Sans Unicode"/>
              </a:rPr>
              <a:t> </a:t>
            </a:r>
            <a:r>
              <a:rPr dirty="0" sz="2700" spc="-65">
                <a:latin typeface="Lucida Sans Unicode"/>
                <a:cs typeface="Lucida Sans Unicode"/>
              </a:rPr>
              <a:t>of</a:t>
            </a:r>
            <a:r>
              <a:rPr dirty="0" sz="2700" spc="-204">
                <a:latin typeface="Lucida Sans Unicode"/>
                <a:cs typeface="Lucida Sans Unicode"/>
              </a:rPr>
              <a:t> </a:t>
            </a:r>
            <a:r>
              <a:rPr dirty="0" sz="2700" spc="-65">
                <a:latin typeface="Lucida Sans Unicode"/>
                <a:cs typeface="Lucida Sans Unicode"/>
              </a:rPr>
              <a:t>this</a:t>
            </a:r>
            <a:r>
              <a:rPr dirty="0" sz="2700" spc="-204">
                <a:latin typeface="Lucida Sans Unicode"/>
                <a:cs typeface="Lucida Sans Unicode"/>
              </a:rPr>
              <a:t> </a:t>
            </a:r>
            <a:r>
              <a:rPr dirty="0" sz="2700" spc="-75">
                <a:latin typeface="Lucida Sans Unicode"/>
                <a:cs typeface="Lucida Sans Unicode"/>
              </a:rPr>
              <a:t>quirky</a:t>
            </a:r>
            <a:r>
              <a:rPr dirty="0" sz="2700" spc="-204">
                <a:latin typeface="Lucida Sans Unicode"/>
                <a:cs typeface="Lucida Sans Unicode"/>
              </a:rPr>
              <a:t> </a:t>
            </a:r>
            <a:r>
              <a:rPr dirty="0" sz="2700" spc="-75">
                <a:latin typeface="Lucida Sans Unicode"/>
                <a:cs typeface="Lucida Sans Unicode"/>
              </a:rPr>
              <a:t>city,</a:t>
            </a:r>
            <a:r>
              <a:rPr dirty="0" sz="2700" spc="-204">
                <a:latin typeface="Lucida Sans Unicode"/>
                <a:cs typeface="Lucida Sans Unicode"/>
              </a:rPr>
              <a:t> </a:t>
            </a:r>
            <a:r>
              <a:rPr dirty="0" sz="2700" spc="265">
                <a:latin typeface="Lucida Sans Unicode"/>
                <a:cs typeface="Lucida Sans Unicode"/>
              </a:rPr>
              <a:t>a </a:t>
            </a:r>
            <a:r>
              <a:rPr dirty="0" sz="2700" spc="-25">
                <a:latin typeface="Lucida Sans Unicode"/>
                <a:cs typeface="Lucida Sans Unicode"/>
              </a:rPr>
              <a:t>walking</a:t>
            </a:r>
            <a:r>
              <a:rPr dirty="0" sz="2700" spc="-190">
                <a:latin typeface="Lucida Sans Unicode"/>
                <a:cs typeface="Lucida Sans Unicode"/>
              </a:rPr>
              <a:t> </a:t>
            </a:r>
            <a:r>
              <a:rPr dirty="0" sz="2700" spc="-55">
                <a:latin typeface="Lucida Sans Unicode"/>
                <a:cs typeface="Lucida Sans Unicode"/>
              </a:rPr>
              <a:t>tour</a:t>
            </a:r>
            <a:r>
              <a:rPr dirty="0" sz="2700" spc="-185">
                <a:latin typeface="Lucida Sans Unicode"/>
                <a:cs typeface="Lucida Sans Unicode"/>
              </a:rPr>
              <a:t> </a:t>
            </a:r>
            <a:r>
              <a:rPr dirty="0" sz="2700" spc="-80">
                <a:latin typeface="Lucida Sans Unicode"/>
                <a:cs typeface="Lucida Sans Unicode"/>
              </a:rPr>
              <a:t>is</a:t>
            </a:r>
            <a:r>
              <a:rPr dirty="0" sz="2700" spc="-190">
                <a:latin typeface="Lucida Sans Unicode"/>
                <a:cs typeface="Lucida Sans Unicode"/>
              </a:rPr>
              <a:t> </a:t>
            </a:r>
            <a:r>
              <a:rPr dirty="0" sz="2700">
                <a:latin typeface="Lucida Sans Unicode"/>
                <a:cs typeface="Lucida Sans Unicode"/>
              </a:rPr>
              <a:t>the</a:t>
            </a:r>
            <a:r>
              <a:rPr dirty="0" sz="2700" spc="-185">
                <a:latin typeface="Lucida Sans Unicode"/>
                <a:cs typeface="Lucida Sans Unicode"/>
              </a:rPr>
              <a:t> </a:t>
            </a:r>
            <a:r>
              <a:rPr dirty="0" sz="2700">
                <a:latin typeface="Lucida Sans Unicode"/>
                <a:cs typeface="Lucida Sans Unicode"/>
              </a:rPr>
              <a:t>best</a:t>
            </a:r>
            <a:r>
              <a:rPr dirty="0" sz="2700" spc="-190">
                <a:latin typeface="Lucida Sans Unicode"/>
                <a:cs typeface="Lucida Sans Unicode"/>
              </a:rPr>
              <a:t> </a:t>
            </a:r>
            <a:r>
              <a:rPr dirty="0" sz="2700" spc="145">
                <a:latin typeface="Lucida Sans Unicode"/>
                <a:cs typeface="Lucida Sans Unicode"/>
              </a:rPr>
              <a:t>way</a:t>
            </a:r>
            <a:r>
              <a:rPr dirty="0" sz="2700" spc="-185">
                <a:latin typeface="Lucida Sans Unicode"/>
                <a:cs typeface="Lucida Sans Unicode"/>
              </a:rPr>
              <a:t> </a:t>
            </a:r>
            <a:r>
              <a:rPr dirty="0" sz="2700" spc="-25">
                <a:latin typeface="Lucida Sans Unicode"/>
                <a:cs typeface="Lucida Sans Unicode"/>
              </a:rPr>
              <a:t>to</a:t>
            </a:r>
            <a:r>
              <a:rPr dirty="0" sz="2700" spc="-190">
                <a:latin typeface="Lucida Sans Unicode"/>
                <a:cs typeface="Lucida Sans Unicode"/>
              </a:rPr>
              <a:t> </a:t>
            </a:r>
            <a:r>
              <a:rPr dirty="0" sz="2700">
                <a:latin typeface="Lucida Sans Unicode"/>
                <a:cs typeface="Lucida Sans Unicode"/>
              </a:rPr>
              <a:t>learn</a:t>
            </a:r>
            <a:r>
              <a:rPr dirty="0" sz="2700" spc="-185">
                <a:latin typeface="Lucida Sans Unicode"/>
                <a:cs typeface="Lucida Sans Unicode"/>
              </a:rPr>
              <a:t> </a:t>
            </a:r>
            <a:r>
              <a:rPr dirty="0" sz="2700" spc="35">
                <a:latin typeface="Lucida Sans Unicode"/>
                <a:cs typeface="Lucida Sans Unicode"/>
              </a:rPr>
              <a:t>about </a:t>
            </a:r>
            <a:r>
              <a:rPr dirty="0" sz="2700">
                <a:latin typeface="Lucida Sans Unicode"/>
                <a:cs typeface="Lucida Sans Unicode"/>
              </a:rPr>
              <a:t>authentic</a:t>
            </a:r>
            <a:r>
              <a:rPr dirty="0" sz="2700" spc="-75">
                <a:latin typeface="Lucida Sans Unicode"/>
                <a:cs typeface="Lucida Sans Unicode"/>
              </a:rPr>
              <a:t> </a:t>
            </a:r>
            <a:r>
              <a:rPr dirty="0" sz="2700">
                <a:latin typeface="Lucida Sans Unicode"/>
                <a:cs typeface="Lucida Sans Unicode"/>
              </a:rPr>
              <a:t>New</a:t>
            </a:r>
            <a:r>
              <a:rPr dirty="0" sz="2700" spc="-70">
                <a:latin typeface="Lucida Sans Unicode"/>
                <a:cs typeface="Lucida Sans Unicode"/>
              </a:rPr>
              <a:t> </a:t>
            </a:r>
            <a:r>
              <a:rPr dirty="0" sz="2700" spc="-10">
                <a:latin typeface="Lucida Sans Unicode"/>
                <a:cs typeface="Lucida Sans Unicode"/>
              </a:rPr>
              <a:t>Orleans.</a:t>
            </a:r>
            <a:endParaRPr sz="27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8872" y="-66675"/>
            <a:ext cx="18336260" cy="10353675"/>
            <a:chOff x="18872" y="-66675"/>
            <a:chExt cx="18336260" cy="1035367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872" y="0"/>
              <a:ext cx="18269127" cy="1022274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44387" y="4010089"/>
              <a:ext cx="6143612" cy="6276910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12601915" y="4114441"/>
              <a:ext cx="5686425" cy="6172835"/>
            </a:xfrm>
            <a:custGeom>
              <a:avLst/>
              <a:gdLst/>
              <a:ahLst/>
              <a:cxnLst/>
              <a:rect l="l" t="t" r="r" b="b"/>
              <a:pathLst>
                <a:path w="5686425" h="6172834">
                  <a:moveTo>
                    <a:pt x="5686084" y="6172558"/>
                  </a:moveTo>
                  <a:lnTo>
                    <a:pt x="688514" y="6172558"/>
                  </a:lnTo>
                  <a:lnTo>
                    <a:pt x="345782" y="5973151"/>
                  </a:lnTo>
                  <a:lnTo>
                    <a:pt x="304079" y="5946872"/>
                  </a:lnTo>
                  <a:lnTo>
                    <a:pt x="264660" y="5917961"/>
                  </a:lnTo>
                  <a:lnTo>
                    <a:pt x="227613" y="5886570"/>
                  </a:lnTo>
                  <a:lnTo>
                    <a:pt x="193027" y="5852851"/>
                  </a:lnTo>
                  <a:lnTo>
                    <a:pt x="160987" y="5816957"/>
                  </a:lnTo>
                  <a:lnTo>
                    <a:pt x="131583" y="5779040"/>
                  </a:lnTo>
                  <a:lnTo>
                    <a:pt x="104902" y="5739253"/>
                  </a:lnTo>
                  <a:lnTo>
                    <a:pt x="81032" y="5697748"/>
                  </a:lnTo>
                  <a:lnTo>
                    <a:pt x="60059" y="5654677"/>
                  </a:lnTo>
                  <a:lnTo>
                    <a:pt x="42073" y="5610194"/>
                  </a:lnTo>
                  <a:lnTo>
                    <a:pt x="27160" y="5564450"/>
                  </a:lnTo>
                  <a:lnTo>
                    <a:pt x="15409" y="5517598"/>
                  </a:lnTo>
                  <a:lnTo>
                    <a:pt x="6907" y="5469790"/>
                  </a:lnTo>
                  <a:lnTo>
                    <a:pt x="1741" y="5421180"/>
                  </a:lnTo>
                  <a:lnTo>
                    <a:pt x="0" y="5371918"/>
                  </a:lnTo>
                  <a:lnTo>
                    <a:pt x="0" y="2251823"/>
                  </a:lnTo>
                  <a:lnTo>
                    <a:pt x="1741" y="2202561"/>
                  </a:lnTo>
                  <a:lnTo>
                    <a:pt x="6907" y="2153951"/>
                  </a:lnTo>
                  <a:lnTo>
                    <a:pt x="15409" y="2106143"/>
                  </a:lnTo>
                  <a:lnTo>
                    <a:pt x="27160" y="2059291"/>
                  </a:lnTo>
                  <a:lnTo>
                    <a:pt x="42073" y="2013547"/>
                  </a:lnTo>
                  <a:lnTo>
                    <a:pt x="60059" y="1969063"/>
                  </a:lnTo>
                  <a:lnTo>
                    <a:pt x="81032" y="1925993"/>
                  </a:lnTo>
                  <a:lnTo>
                    <a:pt x="104902" y="1884488"/>
                  </a:lnTo>
                  <a:lnTo>
                    <a:pt x="131583" y="1844701"/>
                  </a:lnTo>
                  <a:lnTo>
                    <a:pt x="160987" y="1806784"/>
                  </a:lnTo>
                  <a:lnTo>
                    <a:pt x="193027" y="1770889"/>
                  </a:lnTo>
                  <a:lnTo>
                    <a:pt x="227613" y="1737171"/>
                  </a:lnTo>
                  <a:lnTo>
                    <a:pt x="264660" y="1705779"/>
                  </a:lnTo>
                  <a:lnTo>
                    <a:pt x="304079" y="1676868"/>
                  </a:lnTo>
                  <a:lnTo>
                    <a:pt x="345782" y="1650590"/>
                  </a:lnTo>
                  <a:lnTo>
                    <a:pt x="3023135" y="92857"/>
                  </a:lnTo>
                  <a:lnTo>
                    <a:pt x="3066526" y="69643"/>
                  </a:lnTo>
                  <a:lnTo>
                    <a:pt x="3111079" y="49745"/>
                  </a:lnTo>
                  <a:lnTo>
                    <a:pt x="3156617" y="33163"/>
                  </a:lnTo>
                  <a:lnTo>
                    <a:pt x="3202960" y="19898"/>
                  </a:lnTo>
                  <a:lnTo>
                    <a:pt x="3249929" y="9949"/>
                  </a:lnTo>
                  <a:lnTo>
                    <a:pt x="3297345" y="3316"/>
                  </a:lnTo>
                  <a:lnTo>
                    <a:pt x="3345030" y="0"/>
                  </a:lnTo>
                  <a:lnTo>
                    <a:pt x="3392804" y="0"/>
                  </a:lnTo>
                  <a:lnTo>
                    <a:pt x="3440489" y="3316"/>
                  </a:lnTo>
                  <a:lnTo>
                    <a:pt x="3487905" y="9949"/>
                  </a:lnTo>
                  <a:lnTo>
                    <a:pt x="3534875" y="19898"/>
                  </a:lnTo>
                  <a:lnTo>
                    <a:pt x="3581218" y="33163"/>
                  </a:lnTo>
                  <a:lnTo>
                    <a:pt x="3626756" y="49745"/>
                  </a:lnTo>
                  <a:lnTo>
                    <a:pt x="3671309" y="69643"/>
                  </a:lnTo>
                  <a:lnTo>
                    <a:pt x="3714701" y="92857"/>
                  </a:lnTo>
                  <a:lnTo>
                    <a:pt x="5686084" y="1239844"/>
                  </a:lnTo>
                  <a:lnTo>
                    <a:pt x="5686084" y="617255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963764" y="4535501"/>
              <a:ext cx="5324235" cy="5751498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13336766" y="0"/>
              <a:ext cx="4951730" cy="4006215"/>
            </a:xfrm>
            <a:custGeom>
              <a:avLst/>
              <a:gdLst/>
              <a:ahLst/>
              <a:cxnLst/>
              <a:rect l="l" t="t" r="r" b="b"/>
              <a:pathLst>
                <a:path w="4951730" h="4006215">
                  <a:moveTo>
                    <a:pt x="4951231" y="4006116"/>
                  </a:moveTo>
                  <a:lnTo>
                    <a:pt x="2244135" y="4006116"/>
                  </a:lnTo>
                  <a:lnTo>
                    <a:pt x="2193731" y="4004481"/>
                  </a:lnTo>
                  <a:lnTo>
                    <a:pt x="2143944" y="3999628"/>
                  </a:lnTo>
                  <a:lnTo>
                    <a:pt x="2094904" y="3991636"/>
                  </a:lnTo>
                  <a:lnTo>
                    <a:pt x="2046739" y="3980581"/>
                  </a:lnTo>
                  <a:lnTo>
                    <a:pt x="1999580" y="3966542"/>
                  </a:lnTo>
                  <a:lnTo>
                    <a:pt x="1953555" y="3949597"/>
                  </a:lnTo>
                  <a:lnTo>
                    <a:pt x="1908794" y="3929823"/>
                  </a:lnTo>
                  <a:lnTo>
                    <a:pt x="1865425" y="3907297"/>
                  </a:lnTo>
                  <a:lnTo>
                    <a:pt x="1823577" y="3882099"/>
                  </a:lnTo>
                  <a:lnTo>
                    <a:pt x="1783381" y="3854305"/>
                  </a:lnTo>
                  <a:lnTo>
                    <a:pt x="1744965" y="3823993"/>
                  </a:lnTo>
                  <a:lnTo>
                    <a:pt x="1708458" y="3791241"/>
                  </a:lnTo>
                  <a:lnTo>
                    <a:pt x="1673989" y="3756127"/>
                  </a:lnTo>
                  <a:lnTo>
                    <a:pt x="1641688" y="3718729"/>
                  </a:lnTo>
                  <a:lnTo>
                    <a:pt x="1611683" y="3679124"/>
                  </a:lnTo>
                  <a:lnTo>
                    <a:pt x="1584104" y="3637390"/>
                  </a:lnTo>
                  <a:lnTo>
                    <a:pt x="1559081" y="3593606"/>
                  </a:lnTo>
                  <a:lnTo>
                    <a:pt x="102433" y="841415"/>
                  </a:lnTo>
                  <a:lnTo>
                    <a:pt x="80935" y="797953"/>
                  </a:lnTo>
                  <a:lnTo>
                    <a:pt x="61966" y="753654"/>
                  </a:lnTo>
                  <a:lnTo>
                    <a:pt x="45526" y="708622"/>
                  </a:lnTo>
                  <a:lnTo>
                    <a:pt x="31615" y="662962"/>
                  </a:lnTo>
                  <a:lnTo>
                    <a:pt x="20233" y="616778"/>
                  </a:lnTo>
                  <a:lnTo>
                    <a:pt x="11381" y="570176"/>
                  </a:lnTo>
                  <a:lnTo>
                    <a:pt x="5058" y="523260"/>
                  </a:lnTo>
                  <a:lnTo>
                    <a:pt x="1264" y="476135"/>
                  </a:lnTo>
                  <a:lnTo>
                    <a:pt x="0" y="428905"/>
                  </a:lnTo>
                  <a:lnTo>
                    <a:pt x="1264" y="381674"/>
                  </a:lnTo>
                  <a:lnTo>
                    <a:pt x="5058" y="334549"/>
                  </a:lnTo>
                  <a:lnTo>
                    <a:pt x="11381" y="287633"/>
                  </a:lnTo>
                  <a:lnTo>
                    <a:pt x="20233" y="241031"/>
                  </a:lnTo>
                  <a:lnTo>
                    <a:pt x="31615" y="194847"/>
                  </a:lnTo>
                  <a:lnTo>
                    <a:pt x="45526" y="149187"/>
                  </a:lnTo>
                  <a:lnTo>
                    <a:pt x="61966" y="104155"/>
                  </a:lnTo>
                  <a:lnTo>
                    <a:pt x="80935" y="59856"/>
                  </a:lnTo>
                  <a:lnTo>
                    <a:pt x="102433" y="16394"/>
                  </a:lnTo>
                  <a:lnTo>
                    <a:pt x="111110" y="0"/>
                  </a:lnTo>
                  <a:lnTo>
                    <a:pt x="4951231" y="0"/>
                  </a:lnTo>
                  <a:lnTo>
                    <a:pt x="4951231" y="4006116"/>
                  </a:lnTo>
                  <a:close/>
                </a:path>
              </a:pathLst>
            </a:custGeom>
            <a:solidFill>
              <a:srgbClr val="4D4E4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13855854" y="0"/>
              <a:ext cx="4432300" cy="3395345"/>
            </a:xfrm>
            <a:custGeom>
              <a:avLst/>
              <a:gdLst/>
              <a:ahLst/>
              <a:cxnLst/>
              <a:rect l="l" t="t" r="r" b="b"/>
              <a:pathLst>
                <a:path w="4432300" h="3395345">
                  <a:moveTo>
                    <a:pt x="4432145" y="3394780"/>
                  </a:moveTo>
                  <a:lnTo>
                    <a:pt x="2013246" y="3394781"/>
                  </a:lnTo>
                  <a:lnTo>
                    <a:pt x="1964907" y="3392732"/>
                  </a:lnTo>
                  <a:lnTo>
                    <a:pt x="1917394" y="3386670"/>
                  </a:lnTo>
                  <a:lnTo>
                    <a:pt x="1870919" y="3376724"/>
                  </a:lnTo>
                  <a:lnTo>
                    <a:pt x="1825694" y="3363021"/>
                  </a:lnTo>
                  <a:lnTo>
                    <a:pt x="1781932" y="3345689"/>
                  </a:lnTo>
                  <a:lnTo>
                    <a:pt x="1739844" y="3324855"/>
                  </a:lnTo>
                  <a:lnTo>
                    <a:pt x="1699644" y="3300648"/>
                  </a:lnTo>
                  <a:lnTo>
                    <a:pt x="1661542" y="3273195"/>
                  </a:lnTo>
                  <a:lnTo>
                    <a:pt x="1625752" y="3242624"/>
                  </a:lnTo>
                  <a:lnTo>
                    <a:pt x="1592485" y="3209062"/>
                  </a:lnTo>
                  <a:lnTo>
                    <a:pt x="1561953" y="3172639"/>
                  </a:lnTo>
                  <a:lnTo>
                    <a:pt x="1534370" y="3133480"/>
                  </a:lnTo>
                  <a:lnTo>
                    <a:pt x="1509946" y="3091715"/>
                  </a:lnTo>
                  <a:lnTo>
                    <a:pt x="74810" y="380170"/>
                  </a:lnTo>
                  <a:lnTo>
                    <a:pt x="53436" y="335790"/>
                  </a:lnTo>
                  <a:lnTo>
                    <a:pt x="35624" y="290287"/>
                  </a:lnTo>
                  <a:lnTo>
                    <a:pt x="21374" y="243866"/>
                  </a:lnTo>
                  <a:lnTo>
                    <a:pt x="10687" y="196730"/>
                  </a:lnTo>
                  <a:lnTo>
                    <a:pt x="3562" y="149084"/>
                  </a:lnTo>
                  <a:lnTo>
                    <a:pt x="0" y="101132"/>
                  </a:lnTo>
                  <a:lnTo>
                    <a:pt x="0" y="53077"/>
                  </a:lnTo>
                  <a:lnTo>
                    <a:pt x="3562" y="5125"/>
                  </a:lnTo>
                  <a:lnTo>
                    <a:pt x="4328" y="0"/>
                  </a:lnTo>
                </a:path>
              </a:pathLst>
            </a:custGeom>
            <a:ln w="133349">
              <a:solidFill>
                <a:srgbClr val="FFFFF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14652066" y="0"/>
              <a:ext cx="3636010" cy="2747010"/>
            </a:xfrm>
            <a:custGeom>
              <a:avLst/>
              <a:gdLst/>
              <a:ahLst/>
              <a:cxnLst/>
              <a:rect l="l" t="t" r="r" b="b"/>
              <a:pathLst>
                <a:path w="3636009" h="2747010">
                  <a:moveTo>
                    <a:pt x="3635934" y="2746566"/>
                  </a:moveTo>
                  <a:lnTo>
                    <a:pt x="1796571" y="2746566"/>
                  </a:lnTo>
                  <a:lnTo>
                    <a:pt x="1748232" y="2744517"/>
                  </a:lnTo>
                  <a:lnTo>
                    <a:pt x="1700718" y="2738456"/>
                  </a:lnTo>
                  <a:lnTo>
                    <a:pt x="1654243" y="2728509"/>
                  </a:lnTo>
                  <a:lnTo>
                    <a:pt x="1609018" y="2714806"/>
                  </a:lnTo>
                  <a:lnTo>
                    <a:pt x="1565255" y="2697474"/>
                  </a:lnTo>
                  <a:lnTo>
                    <a:pt x="1523167" y="2676640"/>
                  </a:lnTo>
                  <a:lnTo>
                    <a:pt x="1482966" y="2652433"/>
                  </a:lnTo>
                  <a:lnTo>
                    <a:pt x="1444863" y="2624979"/>
                  </a:lnTo>
                  <a:lnTo>
                    <a:pt x="1409073" y="2594408"/>
                  </a:lnTo>
                  <a:lnTo>
                    <a:pt x="1375805" y="2560846"/>
                  </a:lnTo>
                  <a:lnTo>
                    <a:pt x="1345274" y="2524422"/>
                  </a:lnTo>
                  <a:lnTo>
                    <a:pt x="1317690" y="2485263"/>
                  </a:lnTo>
                  <a:lnTo>
                    <a:pt x="1293266" y="2443497"/>
                  </a:lnTo>
                  <a:lnTo>
                    <a:pt x="0" y="0"/>
                  </a:lnTo>
                  <a:lnTo>
                    <a:pt x="3635934" y="0"/>
                  </a:lnTo>
                  <a:lnTo>
                    <a:pt x="3635934" y="2746566"/>
                  </a:lnTo>
                  <a:close/>
                </a:path>
              </a:pathLst>
            </a:custGeom>
            <a:solidFill>
              <a:srgbClr val="F4F4F4">
                <a:alpha val="84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14652084" y="0"/>
              <a:ext cx="3636010" cy="2747010"/>
            </a:xfrm>
            <a:custGeom>
              <a:avLst/>
              <a:gdLst/>
              <a:ahLst/>
              <a:cxnLst/>
              <a:rect l="l" t="t" r="r" b="b"/>
              <a:pathLst>
                <a:path w="3636009" h="2747010">
                  <a:moveTo>
                    <a:pt x="3635914" y="2746465"/>
                  </a:moveTo>
                  <a:lnTo>
                    <a:pt x="1796510" y="2746465"/>
                  </a:lnTo>
                  <a:lnTo>
                    <a:pt x="1748172" y="2744416"/>
                  </a:lnTo>
                  <a:lnTo>
                    <a:pt x="1700659" y="2738354"/>
                  </a:lnTo>
                  <a:lnTo>
                    <a:pt x="1654185" y="2728408"/>
                  </a:lnTo>
                  <a:lnTo>
                    <a:pt x="1608961" y="2714706"/>
                  </a:lnTo>
                  <a:lnTo>
                    <a:pt x="1565199" y="2697373"/>
                  </a:lnTo>
                  <a:lnTo>
                    <a:pt x="1523111" y="2676540"/>
                  </a:lnTo>
                  <a:lnTo>
                    <a:pt x="1482911" y="2652333"/>
                  </a:lnTo>
                  <a:lnTo>
                    <a:pt x="1444810" y="2624880"/>
                  </a:lnTo>
                  <a:lnTo>
                    <a:pt x="1409020" y="2594310"/>
                  </a:lnTo>
                  <a:lnTo>
                    <a:pt x="1375753" y="2560749"/>
                  </a:lnTo>
                  <a:lnTo>
                    <a:pt x="1345222" y="2524325"/>
                  </a:lnTo>
                  <a:lnTo>
                    <a:pt x="1317639" y="2485167"/>
                  </a:lnTo>
                  <a:lnTo>
                    <a:pt x="1293216" y="2443402"/>
                  </a:lnTo>
                  <a:lnTo>
                    <a:pt x="0" y="0"/>
                  </a:lnTo>
                </a:path>
              </a:pathLst>
            </a:custGeom>
            <a:ln w="114299">
              <a:solidFill>
                <a:srgbClr val="80818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16717234" y="706469"/>
              <a:ext cx="1084580" cy="1330325"/>
            </a:xfrm>
            <a:custGeom>
              <a:avLst/>
              <a:gdLst/>
              <a:ahLst/>
              <a:cxnLst/>
              <a:rect l="l" t="t" r="r" b="b"/>
              <a:pathLst>
                <a:path w="1084580" h="1330325">
                  <a:moveTo>
                    <a:pt x="632588" y="24426"/>
                  </a:moveTo>
                  <a:lnTo>
                    <a:pt x="993507" y="234415"/>
                  </a:lnTo>
                  <a:lnTo>
                    <a:pt x="1031309" y="263658"/>
                  </a:lnTo>
                  <a:lnTo>
                    <a:pt x="1059810" y="301052"/>
                  </a:lnTo>
                  <a:lnTo>
                    <a:pt x="1077798" y="344491"/>
                  </a:lnTo>
                  <a:lnTo>
                    <a:pt x="1084064" y="391871"/>
                  </a:lnTo>
                  <a:lnTo>
                    <a:pt x="1084064" y="938309"/>
                  </a:lnTo>
                  <a:lnTo>
                    <a:pt x="1077798" y="985689"/>
                  </a:lnTo>
                  <a:lnTo>
                    <a:pt x="1059810" y="1029129"/>
                  </a:lnTo>
                  <a:lnTo>
                    <a:pt x="1031309" y="1066523"/>
                  </a:lnTo>
                  <a:lnTo>
                    <a:pt x="993507" y="1095765"/>
                  </a:lnTo>
                  <a:lnTo>
                    <a:pt x="632588" y="1305754"/>
                  </a:lnTo>
                  <a:lnTo>
                    <a:pt x="588545" y="1324074"/>
                  </a:lnTo>
                  <a:lnTo>
                    <a:pt x="542031" y="1330181"/>
                  </a:lnTo>
                  <a:lnTo>
                    <a:pt x="495518" y="1324074"/>
                  </a:lnTo>
                  <a:lnTo>
                    <a:pt x="451475" y="1305754"/>
                  </a:lnTo>
                  <a:lnTo>
                    <a:pt x="90556" y="1095765"/>
                  </a:lnTo>
                  <a:lnTo>
                    <a:pt x="52754" y="1066522"/>
                  </a:lnTo>
                  <a:lnTo>
                    <a:pt x="24253" y="1029128"/>
                  </a:lnTo>
                  <a:lnTo>
                    <a:pt x="6265" y="985689"/>
                  </a:lnTo>
                  <a:lnTo>
                    <a:pt x="0" y="938309"/>
                  </a:lnTo>
                  <a:lnTo>
                    <a:pt x="0" y="391871"/>
                  </a:lnTo>
                  <a:lnTo>
                    <a:pt x="6265" y="344492"/>
                  </a:lnTo>
                  <a:lnTo>
                    <a:pt x="24253" y="301052"/>
                  </a:lnTo>
                  <a:lnTo>
                    <a:pt x="52754" y="263658"/>
                  </a:lnTo>
                  <a:lnTo>
                    <a:pt x="90556" y="234416"/>
                  </a:lnTo>
                  <a:lnTo>
                    <a:pt x="451475" y="24427"/>
                  </a:lnTo>
                  <a:lnTo>
                    <a:pt x="495518" y="6106"/>
                  </a:lnTo>
                  <a:lnTo>
                    <a:pt x="542031" y="0"/>
                  </a:lnTo>
                  <a:lnTo>
                    <a:pt x="588545" y="6106"/>
                  </a:lnTo>
                  <a:lnTo>
                    <a:pt x="632588" y="24426"/>
                  </a:lnTo>
                </a:path>
              </a:pathLst>
            </a:custGeom>
            <a:ln w="228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16895563" y="911423"/>
              <a:ext cx="727710" cy="920750"/>
            </a:xfrm>
            <a:custGeom>
              <a:avLst/>
              <a:gdLst/>
              <a:ahLst/>
              <a:cxnLst/>
              <a:rect l="l" t="t" r="r" b="b"/>
              <a:pathLst>
                <a:path w="727709" h="920750">
                  <a:moveTo>
                    <a:pt x="363736" y="920283"/>
                  </a:moveTo>
                  <a:lnTo>
                    <a:pt x="16466" y="723374"/>
                  </a:lnTo>
                  <a:lnTo>
                    <a:pt x="0" y="694744"/>
                  </a:lnTo>
                  <a:lnTo>
                    <a:pt x="0" y="225539"/>
                  </a:lnTo>
                  <a:lnTo>
                    <a:pt x="347270" y="4441"/>
                  </a:lnTo>
                  <a:lnTo>
                    <a:pt x="363736" y="0"/>
                  </a:lnTo>
                  <a:lnTo>
                    <a:pt x="372193" y="1110"/>
                  </a:lnTo>
                  <a:lnTo>
                    <a:pt x="711006" y="196909"/>
                  </a:lnTo>
                  <a:lnTo>
                    <a:pt x="727471" y="225539"/>
                  </a:lnTo>
                  <a:lnTo>
                    <a:pt x="727471" y="694744"/>
                  </a:lnTo>
                  <a:lnTo>
                    <a:pt x="380202" y="915842"/>
                  </a:lnTo>
                  <a:lnTo>
                    <a:pt x="363736" y="920283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20888" y="0"/>
              <a:ext cx="5372099" cy="5664934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10058113" y="262479"/>
              <a:ext cx="4538345" cy="5200015"/>
            </a:xfrm>
            <a:custGeom>
              <a:avLst/>
              <a:gdLst/>
              <a:ahLst/>
              <a:cxnLst/>
              <a:rect l="l" t="t" r="r" b="b"/>
              <a:pathLst>
                <a:path w="4538344" h="5200015">
                  <a:moveTo>
                    <a:pt x="2292620" y="5199903"/>
                  </a:moveTo>
                  <a:lnTo>
                    <a:pt x="2245235" y="5199903"/>
                  </a:lnTo>
                  <a:lnTo>
                    <a:pt x="2198174" y="5193590"/>
                  </a:lnTo>
                  <a:lnTo>
                    <a:pt x="2152086" y="5180964"/>
                  </a:lnTo>
                  <a:lnTo>
                    <a:pt x="2107620" y="5162026"/>
                  </a:lnTo>
                  <a:lnTo>
                    <a:pt x="161308" y="4172067"/>
                  </a:lnTo>
                  <a:lnTo>
                    <a:pt x="121208" y="4147473"/>
                  </a:lnTo>
                  <a:lnTo>
                    <a:pt x="86045" y="4117331"/>
                  </a:lnTo>
                  <a:lnTo>
                    <a:pt x="56267" y="4082373"/>
                  </a:lnTo>
                  <a:lnTo>
                    <a:pt x="32324" y="4043333"/>
                  </a:lnTo>
                  <a:lnTo>
                    <a:pt x="14666" y="4000943"/>
                  </a:lnTo>
                  <a:lnTo>
                    <a:pt x="3741" y="3955936"/>
                  </a:lnTo>
                  <a:lnTo>
                    <a:pt x="0" y="3909045"/>
                  </a:lnTo>
                  <a:lnTo>
                    <a:pt x="0" y="1290858"/>
                  </a:lnTo>
                  <a:lnTo>
                    <a:pt x="3741" y="1243967"/>
                  </a:lnTo>
                  <a:lnTo>
                    <a:pt x="14666" y="1198960"/>
                  </a:lnTo>
                  <a:lnTo>
                    <a:pt x="32324" y="1156570"/>
                  </a:lnTo>
                  <a:lnTo>
                    <a:pt x="56267" y="1117529"/>
                  </a:lnTo>
                  <a:lnTo>
                    <a:pt x="86045" y="1082572"/>
                  </a:lnTo>
                  <a:lnTo>
                    <a:pt x="121208" y="1052430"/>
                  </a:lnTo>
                  <a:lnTo>
                    <a:pt x="161308" y="1027836"/>
                  </a:lnTo>
                  <a:lnTo>
                    <a:pt x="2107620" y="37877"/>
                  </a:lnTo>
                  <a:lnTo>
                    <a:pt x="2152086" y="18938"/>
                  </a:lnTo>
                  <a:lnTo>
                    <a:pt x="2198174" y="6312"/>
                  </a:lnTo>
                  <a:lnTo>
                    <a:pt x="2245235" y="0"/>
                  </a:lnTo>
                  <a:lnTo>
                    <a:pt x="2292620" y="0"/>
                  </a:lnTo>
                  <a:lnTo>
                    <a:pt x="2339681" y="6312"/>
                  </a:lnTo>
                  <a:lnTo>
                    <a:pt x="2385769" y="18938"/>
                  </a:lnTo>
                  <a:lnTo>
                    <a:pt x="2430236" y="37877"/>
                  </a:lnTo>
                  <a:lnTo>
                    <a:pt x="4376548" y="1027836"/>
                  </a:lnTo>
                  <a:lnTo>
                    <a:pt x="4416647" y="1052430"/>
                  </a:lnTo>
                  <a:lnTo>
                    <a:pt x="4451810" y="1082572"/>
                  </a:lnTo>
                  <a:lnTo>
                    <a:pt x="4481588" y="1117529"/>
                  </a:lnTo>
                  <a:lnTo>
                    <a:pt x="4505532" y="1156570"/>
                  </a:lnTo>
                  <a:lnTo>
                    <a:pt x="4523190" y="1198960"/>
                  </a:lnTo>
                  <a:lnTo>
                    <a:pt x="4534115" y="1243967"/>
                  </a:lnTo>
                  <a:lnTo>
                    <a:pt x="4537857" y="1290858"/>
                  </a:lnTo>
                  <a:lnTo>
                    <a:pt x="4537857" y="3909045"/>
                  </a:lnTo>
                  <a:lnTo>
                    <a:pt x="4534115" y="3955936"/>
                  </a:lnTo>
                  <a:lnTo>
                    <a:pt x="4523190" y="4000943"/>
                  </a:lnTo>
                  <a:lnTo>
                    <a:pt x="4505532" y="4043333"/>
                  </a:lnTo>
                  <a:lnTo>
                    <a:pt x="4481588" y="4082373"/>
                  </a:lnTo>
                  <a:lnTo>
                    <a:pt x="4451810" y="4117331"/>
                  </a:lnTo>
                  <a:lnTo>
                    <a:pt x="4416647" y="4147473"/>
                  </a:lnTo>
                  <a:lnTo>
                    <a:pt x="4376548" y="4172067"/>
                  </a:lnTo>
                  <a:lnTo>
                    <a:pt x="2430236" y="5162026"/>
                  </a:lnTo>
                  <a:lnTo>
                    <a:pt x="2385769" y="5180964"/>
                  </a:lnTo>
                  <a:lnTo>
                    <a:pt x="2339681" y="5193590"/>
                  </a:lnTo>
                  <a:lnTo>
                    <a:pt x="2292620" y="5199903"/>
                  </a:lnTo>
                  <a:close/>
                </a:path>
              </a:pathLst>
            </a:custGeom>
            <a:solidFill>
              <a:srgbClr val="73737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402081" y="661208"/>
              <a:ext cx="3822686" cy="4404581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1028699" y="577849"/>
              <a:ext cx="8261984" cy="9165590"/>
            </a:xfrm>
            <a:custGeom>
              <a:avLst/>
              <a:gdLst/>
              <a:ahLst/>
              <a:cxnLst/>
              <a:rect l="l" t="t" r="r" b="b"/>
              <a:pathLst>
                <a:path w="8261984" h="9165590">
                  <a:moveTo>
                    <a:pt x="7796289" y="9165531"/>
                  </a:moveTo>
                  <a:lnTo>
                    <a:pt x="465598" y="9165531"/>
                  </a:lnTo>
                  <a:lnTo>
                    <a:pt x="437762" y="9164153"/>
                  </a:lnTo>
                  <a:lnTo>
                    <a:pt x="390562" y="9157110"/>
                  </a:lnTo>
                  <a:lnTo>
                    <a:pt x="344494" y="9145532"/>
                  </a:lnTo>
                  <a:lnTo>
                    <a:pt x="299876" y="9129552"/>
                  </a:lnTo>
                  <a:lnTo>
                    <a:pt x="257028" y="9109302"/>
                  </a:lnTo>
                  <a:lnTo>
                    <a:pt x="216266" y="9084913"/>
                  </a:lnTo>
                  <a:lnTo>
                    <a:pt x="177911" y="9056518"/>
                  </a:lnTo>
                  <a:lnTo>
                    <a:pt x="142280" y="9024249"/>
                  </a:lnTo>
                  <a:lnTo>
                    <a:pt x="110010" y="8988618"/>
                  </a:lnTo>
                  <a:lnTo>
                    <a:pt x="81615" y="8950263"/>
                  </a:lnTo>
                  <a:lnTo>
                    <a:pt x="57227" y="8909502"/>
                  </a:lnTo>
                  <a:lnTo>
                    <a:pt x="36977" y="8866653"/>
                  </a:lnTo>
                  <a:lnTo>
                    <a:pt x="20997" y="8822035"/>
                  </a:lnTo>
                  <a:lnTo>
                    <a:pt x="9420" y="8775967"/>
                  </a:lnTo>
                  <a:lnTo>
                    <a:pt x="2377" y="8728767"/>
                  </a:lnTo>
                  <a:lnTo>
                    <a:pt x="0" y="8680754"/>
                  </a:lnTo>
                  <a:lnTo>
                    <a:pt x="0" y="485775"/>
                  </a:lnTo>
                  <a:lnTo>
                    <a:pt x="2377" y="437762"/>
                  </a:lnTo>
                  <a:lnTo>
                    <a:pt x="9420" y="390562"/>
                  </a:lnTo>
                  <a:lnTo>
                    <a:pt x="20997" y="344494"/>
                  </a:lnTo>
                  <a:lnTo>
                    <a:pt x="36977" y="299876"/>
                  </a:lnTo>
                  <a:lnTo>
                    <a:pt x="57227" y="257028"/>
                  </a:lnTo>
                  <a:lnTo>
                    <a:pt x="81615" y="216266"/>
                  </a:lnTo>
                  <a:lnTo>
                    <a:pt x="110010" y="177911"/>
                  </a:lnTo>
                  <a:lnTo>
                    <a:pt x="142280" y="142280"/>
                  </a:lnTo>
                  <a:lnTo>
                    <a:pt x="177911" y="110010"/>
                  </a:lnTo>
                  <a:lnTo>
                    <a:pt x="216266" y="81615"/>
                  </a:lnTo>
                  <a:lnTo>
                    <a:pt x="257028" y="57227"/>
                  </a:lnTo>
                  <a:lnTo>
                    <a:pt x="299876" y="36977"/>
                  </a:lnTo>
                  <a:lnTo>
                    <a:pt x="344494" y="20997"/>
                  </a:lnTo>
                  <a:lnTo>
                    <a:pt x="390562" y="9420"/>
                  </a:lnTo>
                  <a:lnTo>
                    <a:pt x="437762" y="2377"/>
                  </a:lnTo>
                  <a:lnTo>
                    <a:pt x="485775" y="0"/>
                  </a:lnTo>
                  <a:lnTo>
                    <a:pt x="7776112" y="0"/>
                  </a:lnTo>
                  <a:lnTo>
                    <a:pt x="7824125" y="2377"/>
                  </a:lnTo>
                  <a:lnTo>
                    <a:pt x="7871325" y="9420"/>
                  </a:lnTo>
                  <a:lnTo>
                    <a:pt x="7917393" y="20997"/>
                  </a:lnTo>
                  <a:lnTo>
                    <a:pt x="7962010" y="36977"/>
                  </a:lnTo>
                  <a:lnTo>
                    <a:pt x="8004859" y="57227"/>
                  </a:lnTo>
                  <a:lnTo>
                    <a:pt x="8045620" y="81615"/>
                  </a:lnTo>
                  <a:lnTo>
                    <a:pt x="8083976" y="110010"/>
                  </a:lnTo>
                  <a:lnTo>
                    <a:pt x="8119607" y="142280"/>
                  </a:lnTo>
                  <a:lnTo>
                    <a:pt x="8151876" y="177911"/>
                  </a:lnTo>
                  <a:lnTo>
                    <a:pt x="8180271" y="216266"/>
                  </a:lnTo>
                  <a:lnTo>
                    <a:pt x="8204660" y="257028"/>
                  </a:lnTo>
                  <a:lnTo>
                    <a:pt x="8224910" y="299876"/>
                  </a:lnTo>
                  <a:lnTo>
                    <a:pt x="8240890" y="344494"/>
                  </a:lnTo>
                  <a:lnTo>
                    <a:pt x="8252467" y="390562"/>
                  </a:lnTo>
                  <a:lnTo>
                    <a:pt x="8259510" y="437762"/>
                  </a:lnTo>
                  <a:lnTo>
                    <a:pt x="8261887" y="485775"/>
                  </a:lnTo>
                  <a:lnTo>
                    <a:pt x="8261887" y="8680754"/>
                  </a:lnTo>
                  <a:lnTo>
                    <a:pt x="8259510" y="8728767"/>
                  </a:lnTo>
                  <a:lnTo>
                    <a:pt x="8252467" y="8775967"/>
                  </a:lnTo>
                  <a:lnTo>
                    <a:pt x="8240890" y="8822035"/>
                  </a:lnTo>
                  <a:lnTo>
                    <a:pt x="8224910" y="8866653"/>
                  </a:lnTo>
                  <a:lnTo>
                    <a:pt x="8204660" y="8909502"/>
                  </a:lnTo>
                  <a:lnTo>
                    <a:pt x="8180271" y="8950263"/>
                  </a:lnTo>
                  <a:lnTo>
                    <a:pt x="8151876" y="8988618"/>
                  </a:lnTo>
                  <a:lnTo>
                    <a:pt x="8119607" y="9024249"/>
                  </a:lnTo>
                  <a:lnTo>
                    <a:pt x="8083976" y="9056518"/>
                  </a:lnTo>
                  <a:lnTo>
                    <a:pt x="8045620" y="9084913"/>
                  </a:lnTo>
                  <a:lnTo>
                    <a:pt x="8004859" y="9109302"/>
                  </a:lnTo>
                  <a:lnTo>
                    <a:pt x="7962010" y="9129552"/>
                  </a:lnTo>
                  <a:lnTo>
                    <a:pt x="7917393" y="9145532"/>
                  </a:lnTo>
                  <a:lnTo>
                    <a:pt x="7871325" y="9157110"/>
                  </a:lnTo>
                  <a:lnTo>
                    <a:pt x="7824125" y="9164153"/>
                  </a:lnTo>
                  <a:lnTo>
                    <a:pt x="7796289" y="9165531"/>
                  </a:lnTo>
                  <a:close/>
                </a:path>
              </a:pathLst>
            </a:custGeom>
            <a:solidFill>
              <a:srgbClr val="737373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1581322" y="3471629"/>
              <a:ext cx="6492240" cy="0"/>
            </a:xfrm>
            <a:custGeom>
              <a:avLst/>
              <a:gdLst/>
              <a:ahLst/>
              <a:cxnLst/>
              <a:rect l="l" t="t" r="r" b="b"/>
              <a:pathLst>
                <a:path w="6492240" h="0">
                  <a:moveTo>
                    <a:pt x="0" y="0"/>
                  </a:moveTo>
                  <a:lnTo>
                    <a:pt x="6492239" y="0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04140" rIns="0" bIns="0" rtlCol="0" vert="horz">
            <a:spAutoFit/>
          </a:bodyPr>
          <a:lstStyle/>
          <a:p>
            <a:pPr marL="12700" marR="5080">
              <a:lnSpc>
                <a:spcPts val="5700"/>
              </a:lnSpc>
              <a:spcBef>
                <a:spcPts val="820"/>
              </a:spcBef>
            </a:pPr>
            <a:r>
              <a:rPr dirty="0" sz="5250" spc="100">
                <a:solidFill>
                  <a:srgbClr val="000000"/>
                </a:solidFill>
              </a:rPr>
              <a:t>Why</a:t>
            </a:r>
            <a:r>
              <a:rPr dirty="0" sz="5250" spc="-680">
                <a:solidFill>
                  <a:srgbClr val="000000"/>
                </a:solidFill>
              </a:rPr>
              <a:t> </a:t>
            </a:r>
            <a:r>
              <a:rPr dirty="0" sz="5250" spc="90">
                <a:solidFill>
                  <a:srgbClr val="000000"/>
                </a:solidFill>
              </a:rPr>
              <a:t>Choose</a:t>
            </a:r>
            <a:r>
              <a:rPr dirty="0" sz="5250" spc="-680">
                <a:solidFill>
                  <a:srgbClr val="000000"/>
                </a:solidFill>
              </a:rPr>
              <a:t> </a:t>
            </a:r>
            <a:r>
              <a:rPr dirty="0" sz="5250" spc="385">
                <a:solidFill>
                  <a:srgbClr val="000000"/>
                </a:solidFill>
              </a:rPr>
              <a:t>a </a:t>
            </a:r>
            <a:r>
              <a:rPr dirty="0" sz="5250">
                <a:solidFill>
                  <a:srgbClr val="000000"/>
                </a:solidFill>
              </a:rPr>
              <a:t>Walking</a:t>
            </a:r>
            <a:r>
              <a:rPr dirty="0" sz="5250" spc="-615">
                <a:solidFill>
                  <a:srgbClr val="000000"/>
                </a:solidFill>
              </a:rPr>
              <a:t> </a:t>
            </a:r>
            <a:r>
              <a:rPr dirty="0" sz="5250" spc="-70">
                <a:solidFill>
                  <a:srgbClr val="000000"/>
                </a:solidFill>
              </a:rPr>
              <a:t>Tour</a:t>
            </a:r>
            <a:r>
              <a:rPr dirty="0" sz="5250" spc="-610">
                <a:solidFill>
                  <a:srgbClr val="000000"/>
                </a:solidFill>
              </a:rPr>
              <a:t> </a:t>
            </a:r>
            <a:r>
              <a:rPr dirty="0" sz="5250">
                <a:solidFill>
                  <a:srgbClr val="000000"/>
                </a:solidFill>
              </a:rPr>
              <a:t>in</a:t>
            </a:r>
            <a:r>
              <a:rPr dirty="0" sz="5250" spc="-610">
                <a:solidFill>
                  <a:srgbClr val="000000"/>
                </a:solidFill>
              </a:rPr>
              <a:t> </a:t>
            </a:r>
            <a:r>
              <a:rPr dirty="0" sz="5250" spc="-40">
                <a:solidFill>
                  <a:srgbClr val="000000"/>
                </a:solidFill>
              </a:rPr>
              <a:t>New </a:t>
            </a:r>
            <a:r>
              <a:rPr dirty="0" sz="5250" spc="-10">
                <a:solidFill>
                  <a:srgbClr val="000000"/>
                </a:solidFill>
              </a:rPr>
              <a:t>Orleans?</a:t>
            </a:r>
            <a:endParaRPr sz="5250"/>
          </a:p>
        </p:txBody>
      </p:sp>
      <p:sp>
        <p:nvSpPr>
          <p:cNvPr id="19" name="object 19" descr=""/>
          <p:cNvSpPr txBox="1"/>
          <p:nvPr/>
        </p:nvSpPr>
        <p:spPr>
          <a:xfrm>
            <a:off x="1533392" y="3844445"/>
            <a:ext cx="7237730" cy="5359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9600"/>
              </a:lnSpc>
              <a:spcBef>
                <a:spcPts val="100"/>
              </a:spcBef>
            </a:pPr>
            <a:r>
              <a:rPr dirty="0" sz="2700">
                <a:latin typeface="Lucida Sans Unicode"/>
                <a:cs typeface="Lucida Sans Unicode"/>
              </a:rPr>
              <a:t>New</a:t>
            </a:r>
            <a:r>
              <a:rPr dirty="0" sz="2700" spc="-125">
                <a:latin typeface="Lucida Sans Unicode"/>
                <a:cs typeface="Lucida Sans Unicode"/>
              </a:rPr>
              <a:t> </a:t>
            </a:r>
            <a:r>
              <a:rPr dirty="0" sz="2700">
                <a:latin typeface="Lucida Sans Unicode"/>
                <a:cs typeface="Lucida Sans Unicode"/>
              </a:rPr>
              <a:t>Orleans</a:t>
            </a:r>
            <a:r>
              <a:rPr dirty="0" sz="2700" spc="-120">
                <a:latin typeface="Lucida Sans Unicode"/>
                <a:cs typeface="Lucida Sans Unicode"/>
              </a:rPr>
              <a:t> </a:t>
            </a:r>
            <a:r>
              <a:rPr dirty="0" sz="2700" spc="-65">
                <a:latin typeface="Lucida Sans Unicode"/>
                <a:cs typeface="Lucida Sans Unicode"/>
              </a:rPr>
              <a:t>is</a:t>
            </a:r>
            <a:r>
              <a:rPr dirty="0" sz="2700" spc="-125">
                <a:latin typeface="Lucida Sans Unicode"/>
                <a:cs typeface="Lucida Sans Unicode"/>
              </a:rPr>
              <a:t> </a:t>
            </a:r>
            <a:r>
              <a:rPr dirty="0" sz="2700" spc="325">
                <a:latin typeface="Lucida Sans Unicode"/>
                <a:cs typeface="Lucida Sans Unicode"/>
              </a:rPr>
              <a:t>a</a:t>
            </a:r>
            <a:r>
              <a:rPr dirty="0" sz="2700" spc="-120">
                <a:latin typeface="Lucida Sans Unicode"/>
                <a:cs typeface="Lucida Sans Unicode"/>
              </a:rPr>
              <a:t> </a:t>
            </a:r>
            <a:r>
              <a:rPr dirty="0" sz="2700">
                <a:latin typeface="Lucida Sans Unicode"/>
                <a:cs typeface="Lucida Sans Unicode"/>
              </a:rPr>
              <a:t>city</a:t>
            </a:r>
            <a:r>
              <a:rPr dirty="0" sz="2700" spc="-125">
                <a:latin typeface="Lucida Sans Unicode"/>
                <a:cs typeface="Lucida Sans Unicode"/>
              </a:rPr>
              <a:t> </a:t>
            </a:r>
            <a:r>
              <a:rPr dirty="0" sz="2700" spc="55">
                <a:latin typeface="Lucida Sans Unicode"/>
                <a:cs typeface="Lucida Sans Unicode"/>
              </a:rPr>
              <a:t>whose</a:t>
            </a:r>
            <a:r>
              <a:rPr dirty="0" sz="2700" spc="-120">
                <a:latin typeface="Lucida Sans Unicode"/>
                <a:cs typeface="Lucida Sans Unicode"/>
              </a:rPr>
              <a:t> </a:t>
            </a:r>
            <a:r>
              <a:rPr dirty="0" sz="2700" spc="60">
                <a:latin typeface="Lucida Sans Unicode"/>
                <a:cs typeface="Lucida Sans Unicode"/>
              </a:rPr>
              <a:t>every</a:t>
            </a:r>
            <a:r>
              <a:rPr dirty="0" sz="2700" spc="-125">
                <a:latin typeface="Lucida Sans Unicode"/>
                <a:cs typeface="Lucida Sans Unicode"/>
              </a:rPr>
              <a:t> </a:t>
            </a:r>
            <a:r>
              <a:rPr dirty="0" sz="2700" spc="-10">
                <a:latin typeface="Lucida Sans Unicode"/>
                <a:cs typeface="Lucida Sans Unicode"/>
              </a:rPr>
              <a:t>street </a:t>
            </a:r>
            <a:r>
              <a:rPr dirty="0" sz="2700" spc="114">
                <a:latin typeface="Lucida Sans Unicode"/>
                <a:cs typeface="Lucida Sans Unicode"/>
              </a:rPr>
              <a:t>has</a:t>
            </a:r>
            <a:r>
              <a:rPr dirty="0" sz="2700" spc="-185">
                <a:latin typeface="Lucida Sans Unicode"/>
                <a:cs typeface="Lucida Sans Unicode"/>
              </a:rPr>
              <a:t> </a:t>
            </a:r>
            <a:r>
              <a:rPr dirty="0" sz="2700" spc="325">
                <a:latin typeface="Lucida Sans Unicode"/>
                <a:cs typeface="Lucida Sans Unicode"/>
              </a:rPr>
              <a:t>a</a:t>
            </a:r>
            <a:r>
              <a:rPr dirty="0" sz="2700" spc="-180">
                <a:latin typeface="Lucida Sans Unicode"/>
                <a:cs typeface="Lucida Sans Unicode"/>
              </a:rPr>
              <a:t> </a:t>
            </a:r>
            <a:r>
              <a:rPr dirty="0" sz="2700" spc="-20">
                <a:latin typeface="Lucida Sans Unicode"/>
                <a:cs typeface="Lucida Sans Unicode"/>
              </a:rPr>
              <a:t>story</a:t>
            </a:r>
            <a:r>
              <a:rPr dirty="0" sz="2700" spc="-185">
                <a:latin typeface="Lucida Sans Unicode"/>
                <a:cs typeface="Lucida Sans Unicode"/>
              </a:rPr>
              <a:t> </a:t>
            </a:r>
            <a:r>
              <a:rPr dirty="0" sz="2700">
                <a:latin typeface="Lucida Sans Unicode"/>
                <a:cs typeface="Lucida Sans Unicode"/>
              </a:rPr>
              <a:t>to</a:t>
            </a:r>
            <a:r>
              <a:rPr dirty="0" sz="2700" spc="-180">
                <a:latin typeface="Lucida Sans Unicode"/>
                <a:cs typeface="Lucida Sans Unicode"/>
              </a:rPr>
              <a:t> </a:t>
            </a:r>
            <a:r>
              <a:rPr dirty="0" sz="2700" spc="-105">
                <a:latin typeface="Lucida Sans Unicode"/>
                <a:cs typeface="Lucida Sans Unicode"/>
              </a:rPr>
              <a:t>tell.</a:t>
            </a:r>
            <a:r>
              <a:rPr dirty="0" sz="2700" spc="-185">
                <a:latin typeface="Lucida Sans Unicode"/>
                <a:cs typeface="Lucida Sans Unicode"/>
              </a:rPr>
              <a:t> </a:t>
            </a:r>
            <a:r>
              <a:rPr dirty="0" sz="2700" spc="80">
                <a:latin typeface="Lucida Sans Unicode"/>
                <a:cs typeface="Lucida Sans Unicode"/>
              </a:rPr>
              <a:t>By</a:t>
            </a:r>
            <a:r>
              <a:rPr dirty="0" sz="2700" spc="-180">
                <a:latin typeface="Lucida Sans Unicode"/>
                <a:cs typeface="Lucida Sans Unicode"/>
              </a:rPr>
              <a:t> </a:t>
            </a:r>
            <a:r>
              <a:rPr dirty="0" sz="2700" spc="45">
                <a:latin typeface="Lucida Sans Unicode"/>
                <a:cs typeface="Lucida Sans Unicode"/>
              </a:rPr>
              <a:t>deciding</a:t>
            </a:r>
            <a:r>
              <a:rPr dirty="0" sz="2700" spc="-180">
                <a:latin typeface="Lucida Sans Unicode"/>
                <a:cs typeface="Lucida Sans Unicode"/>
              </a:rPr>
              <a:t> </a:t>
            </a:r>
            <a:r>
              <a:rPr dirty="0" sz="2700">
                <a:latin typeface="Lucida Sans Unicode"/>
                <a:cs typeface="Lucida Sans Unicode"/>
              </a:rPr>
              <a:t>to</a:t>
            </a:r>
            <a:r>
              <a:rPr dirty="0" sz="2700" spc="-185">
                <a:latin typeface="Lucida Sans Unicode"/>
                <a:cs typeface="Lucida Sans Unicode"/>
              </a:rPr>
              <a:t> </a:t>
            </a:r>
            <a:r>
              <a:rPr dirty="0" sz="2700" spc="-10">
                <a:latin typeface="Lucida Sans Unicode"/>
                <a:cs typeface="Lucida Sans Unicode"/>
              </a:rPr>
              <a:t>explore</a:t>
            </a:r>
            <a:r>
              <a:rPr dirty="0" sz="2700" spc="675">
                <a:latin typeface="Lucida Sans Unicode"/>
                <a:cs typeface="Lucida Sans Unicode"/>
              </a:rPr>
              <a:t> </a:t>
            </a:r>
            <a:r>
              <a:rPr dirty="0" sz="2700">
                <a:latin typeface="Lucida Sans Unicode"/>
                <a:cs typeface="Lucida Sans Unicode"/>
              </a:rPr>
              <a:t>on</a:t>
            </a:r>
            <a:r>
              <a:rPr dirty="0" sz="2700" spc="-140">
                <a:latin typeface="Lucida Sans Unicode"/>
                <a:cs typeface="Lucida Sans Unicode"/>
              </a:rPr>
              <a:t> </a:t>
            </a:r>
            <a:r>
              <a:rPr dirty="0" sz="2700" spc="-100">
                <a:latin typeface="Lucida Sans Unicode"/>
                <a:cs typeface="Lucida Sans Unicode"/>
              </a:rPr>
              <a:t>foot,</a:t>
            </a:r>
            <a:r>
              <a:rPr dirty="0" sz="2700" spc="-135">
                <a:latin typeface="Lucida Sans Unicode"/>
                <a:cs typeface="Lucida Sans Unicode"/>
              </a:rPr>
              <a:t> </a:t>
            </a:r>
            <a:r>
              <a:rPr dirty="0" sz="2700">
                <a:latin typeface="Lucida Sans Unicode"/>
                <a:cs typeface="Lucida Sans Unicode"/>
              </a:rPr>
              <a:t>you</a:t>
            </a:r>
            <a:r>
              <a:rPr dirty="0" sz="2700" spc="-140">
                <a:latin typeface="Lucida Sans Unicode"/>
                <a:cs typeface="Lucida Sans Unicode"/>
              </a:rPr>
              <a:t> </a:t>
            </a:r>
            <a:r>
              <a:rPr dirty="0" sz="2700" spc="185">
                <a:latin typeface="Lucida Sans Unicode"/>
                <a:cs typeface="Lucida Sans Unicode"/>
              </a:rPr>
              <a:t>can</a:t>
            </a:r>
            <a:r>
              <a:rPr dirty="0" sz="2700" spc="-135">
                <a:latin typeface="Lucida Sans Unicode"/>
                <a:cs typeface="Lucida Sans Unicode"/>
              </a:rPr>
              <a:t> </a:t>
            </a:r>
            <a:r>
              <a:rPr dirty="0" sz="2700" spc="-10">
                <a:latin typeface="Lucida Sans Unicode"/>
                <a:cs typeface="Lucida Sans Unicode"/>
              </a:rPr>
              <a:t>surround</a:t>
            </a:r>
            <a:r>
              <a:rPr dirty="0" sz="2700" spc="-140">
                <a:latin typeface="Lucida Sans Unicode"/>
                <a:cs typeface="Lucida Sans Unicode"/>
              </a:rPr>
              <a:t> </a:t>
            </a:r>
            <a:r>
              <a:rPr dirty="0" sz="2700" spc="-25">
                <a:latin typeface="Lucida Sans Unicode"/>
                <a:cs typeface="Lucida Sans Unicode"/>
              </a:rPr>
              <a:t>yourself</a:t>
            </a:r>
            <a:r>
              <a:rPr dirty="0" sz="2700" spc="-135">
                <a:latin typeface="Lucida Sans Unicode"/>
                <a:cs typeface="Lucida Sans Unicode"/>
              </a:rPr>
              <a:t> </a:t>
            </a:r>
            <a:r>
              <a:rPr dirty="0" sz="2700" spc="-20">
                <a:latin typeface="Lucida Sans Unicode"/>
                <a:cs typeface="Lucida Sans Unicode"/>
              </a:rPr>
              <a:t>with </a:t>
            </a:r>
            <a:r>
              <a:rPr dirty="0" sz="2700" spc="50">
                <a:latin typeface="Lucida Sans Unicode"/>
                <a:cs typeface="Lucida Sans Unicode"/>
              </a:rPr>
              <a:t>local</a:t>
            </a:r>
            <a:r>
              <a:rPr dirty="0" sz="2700" spc="-110">
                <a:latin typeface="Lucida Sans Unicode"/>
                <a:cs typeface="Lucida Sans Unicode"/>
              </a:rPr>
              <a:t> </a:t>
            </a:r>
            <a:r>
              <a:rPr dirty="0" sz="2700" spc="-40">
                <a:latin typeface="Lucida Sans Unicode"/>
                <a:cs typeface="Lucida Sans Unicode"/>
              </a:rPr>
              <a:t>culture,</a:t>
            </a:r>
            <a:r>
              <a:rPr dirty="0" sz="2700" spc="-105">
                <a:latin typeface="Lucida Sans Unicode"/>
                <a:cs typeface="Lucida Sans Unicode"/>
              </a:rPr>
              <a:t> </a:t>
            </a:r>
            <a:r>
              <a:rPr dirty="0" sz="2700">
                <a:latin typeface="Lucida Sans Unicode"/>
                <a:cs typeface="Lucida Sans Unicode"/>
              </a:rPr>
              <a:t>mingle</a:t>
            </a:r>
            <a:r>
              <a:rPr dirty="0" sz="2700" spc="-105">
                <a:latin typeface="Lucida Sans Unicode"/>
                <a:cs typeface="Lucida Sans Unicode"/>
              </a:rPr>
              <a:t> </a:t>
            </a:r>
            <a:r>
              <a:rPr dirty="0" sz="2700" spc="-20">
                <a:latin typeface="Lucida Sans Unicode"/>
                <a:cs typeface="Lucida Sans Unicode"/>
              </a:rPr>
              <a:t>with</a:t>
            </a:r>
            <a:r>
              <a:rPr dirty="0" sz="2700" spc="-105">
                <a:latin typeface="Lucida Sans Unicode"/>
                <a:cs typeface="Lucida Sans Unicode"/>
              </a:rPr>
              <a:t> </a:t>
            </a:r>
            <a:r>
              <a:rPr dirty="0" sz="2700">
                <a:latin typeface="Lucida Sans Unicode"/>
                <a:cs typeface="Lucida Sans Unicode"/>
              </a:rPr>
              <a:t>informed</a:t>
            </a:r>
            <a:r>
              <a:rPr dirty="0" sz="2700" spc="-105">
                <a:latin typeface="Lucida Sans Unicode"/>
                <a:cs typeface="Lucida Sans Unicode"/>
              </a:rPr>
              <a:t> </a:t>
            </a:r>
            <a:r>
              <a:rPr dirty="0" sz="2700" spc="-10">
                <a:latin typeface="Lucida Sans Unicode"/>
                <a:cs typeface="Lucida Sans Unicode"/>
              </a:rPr>
              <a:t>guides, </a:t>
            </a:r>
            <a:r>
              <a:rPr dirty="0" sz="2700" spc="145">
                <a:latin typeface="Lucida Sans Unicode"/>
                <a:cs typeface="Lucida Sans Unicode"/>
              </a:rPr>
              <a:t>and</a:t>
            </a:r>
            <a:r>
              <a:rPr dirty="0" sz="2700" spc="-90">
                <a:latin typeface="Lucida Sans Unicode"/>
                <a:cs typeface="Lucida Sans Unicode"/>
              </a:rPr>
              <a:t> </a:t>
            </a:r>
            <a:r>
              <a:rPr dirty="0" sz="2700">
                <a:latin typeface="Lucida Sans Unicode"/>
                <a:cs typeface="Lucida Sans Unicode"/>
              </a:rPr>
              <a:t>discover</a:t>
            </a:r>
            <a:r>
              <a:rPr dirty="0" sz="2700" spc="-90">
                <a:latin typeface="Lucida Sans Unicode"/>
                <a:cs typeface="Lucida Sans Unicode"/>
              </a:rPr>
              <a:t> </a:t>
            </a:r>
            <a:r>
              <a:rPr dirty="0" sz="2700">
                <a:latin typeface="Lucida Sans Unicode"/>
                <a:cs typeface="Lucida Sans Unicode"/>
              </a:rPr>
              <a:t>the</a:t>
            </a:r>
            <a:r>
              <a:rPr dirty="0" sz="2700" spc="-90">
                <a:latin typeface="Lucida Sans Unicode"/>
                <a:cs typeface="Lucida Sans Unicode"/>
              </a:rPr>
              <a:t> </a:t>
            </a:r>
            <a:r>
              <a:rPr dirty="0" sz="2700" spc="-10">
                <a:latin typeface="Lucida Sans Unicode"/>
                <a:cs typeface="Lucida Sans Unicode"/>
              </a:rPr>
              <a:t>sights</a:t>
            </a:r>
            <a:r>
              <a:rPr dirty="0" sz="2700" spc="-90">
                <a:latin typeface="Lucida Sans Unicode"/>
                <a:cs typeface="Lucida Sans Unicode"/>
              </a:rPr>
              <a:t> </a:t>
            </a:r>
            <a:r>
              <a:rPr dirty="0" sz="2700" spc="145">
                <a:latin typeface="Lucida Sans Unicode"/>
                <a:cs typeface="Lucida Sans Unicode"/>
              </a:rPr>
              <a:t>and</a:t>
            </a:r>
            <a:r>
              <a:rPr dirty="0" sz="2700" spc="-90">
                <a:latin typeface="Lucida Sans Unicode"/>
                <a:cs typeface="Lucida Sans Unicode"/>
              </a:rPr>
              <a:t> </a:t>
            </a:r>
            <a:r>
              <a:rPr dirty="0" sz="2700">
                <a:latin typeface="Lucida Sans Unicode"/>
                <a:cs typeface="Lucida Sans Unicode"/>
              </a:rPr>
              <a:t>sounds</a:t>
            </a:r>
            <a:r>
              <a:rPr dirty="0" sz="2700" spc="-90">
                <a:latin typeface="Lucida Sans Unicode"/>
                <a:cs typeface="Lucida Sans Unicode"/>
              </a:rPr>
              <a:t> </a:t>
            </a:r>
            <a:r>
              <a:rPr dirty="0" sz="2700" spc="35">
                <a:latin typeface="Lucida Sans Unicode"/>
                <a:cs typeface="Lucida Sans Unicode"/>
              </a:rPr>
              <a:t>that </a:t>
            </a:r>
            <a:r>
              <a:rPr dirty="0" sz="2700" spc="114">
                <a:latin typeface="Lucida Sans Unicode"/>
                <a:cs typeface="Lucida Sans Unicode"/>
              </a:rPr>
              <a:t>make</a:t>
            </a:r>
            <a:r>
              <a:rPr dirty="0" sz="2700" spc="-105">
                <a:latin typeface="Lucida Sans Unicode"/>
                <a:cs typeface="Lucida Sans Unicode"/>
              </a:rPr>
              <a:t> </a:t>
            </a:r>
            <a:r>
              <a:rPr dirty="0" sz="2700">
                <a:latin typeface="Lucida Sans Unicode"/>
                <a:cs typeface="Lucida Sans Unicode"/>
              </a:rPr>
              <a:t>the</a:t>
            </a:r>
            <a:r>
              <a:rPr dirty="0" sz="2700" spc="-100">
                <a:latin typeface="Lucida Sans Unicode"/>
                <a:cs typeface="Lucida Sans Unicode"/>
              </a:rPr>
              <a:t> </a:t>
            </a:r>
            <a:r>
              <a:rPr dirty="0" sz="2700">
                <a:latin typeface="Lucida Sans Unicode"/>
                <a:cs typeface="Lucida Sans Unicode"/>
              </a:rPr>
              <a:t>city</a:t>
            </a:r>
            <a:r>
              <a:rPr dirty="0" sz="2700" spc="-105">
                <a:latin typeface="Lucida Sans Unicode"/>
                <a:cs typeface="Lucida Sans Unicode"/>
              </a:rPr>
              <a:t> </a:t>
            </a:r>
            <a:r>
              <a:rPr dirty="0" sz="2700">
                <a:latin typeface="Lucida Sans Unicode"/>
                <a:cs typeface="Lucida Sans Unicode"/>
              </a:rPr>
              <a:t>so</a:t>
            </a:r>
            <a:r>
              <a:rPr dirty="0" sz="2700" spc="-100">
                <a:latin typeface="Lucida Sans Unicode"/>
                <a:cs typeface="Lucida Sans Unicode"/>
              </a:rPr>
              <a:t> </a:t>
            </a:r>
            <a:r>
              <a:rPr dirty="0" sz="2700" spc="-25">
                <a:latin typeface="Lucida Sans Unicode"/>
                <a:cs typeface="Lucida Sans Unicode"/>
              </a:rPr>
              <a:t>unique.</a:t>
            </a:r>
            <a:r>
              <a:rPr dirty="0" sz="2700" spc="-105">
                <a:latin typeface="Lucida Sans Unicode"/>
                <a:cs typeface="Lucida Sans Unicode"/>
              </a:rPr>
              <a:t> </a:t>
            </a:r>
            <a:r>
              <a:rPr dirty="0" sz="2700">
                <a:latin typeface="Lucida Sans Unicode"/>
                <a:cs typeface="Lucida Sans Unicode"/>
              </a:rPr>
              <a:t>Walking</a:t>
            </a:r>
            <a:r>
              <a:rPr dirty="0" sz="2700" spc="-100">
                <a:latin typeface="Lucida Sans Unicode"/>
                <a:cs typeface="Lucida Sans Unicode"/>
              </a:rPr>
              <a:t> </a:t>
            </a:r>
            <a:r>
              <a:rPr dirty="0" sz="2700" spc="-10">
                <a:latin typeface="Lucida Sans Unicode"/>
                <a:cs typeface="Lucida Sans Unicode"/>
              </a:rPr>
              <a:t>tours </a:t>
            </a:r>
            <a:r>
              <a:rPr dirty="0" sz="2700" spc="-45">
                <a:latin typeface="Lucida Sans Unicode"/>
                <a:cs typeface="Lucida Sans Unicode"/>
              </a:rPr>
              <a:t>offer</a:t>
            </a:r>
            <a:r>
              <a:rPr dirty="0" sz="2700" spc="-140">
                <a:latin typeface="Lucida Sans Unicode"/>
                <a:cs typeface="Lucida Sans Unicode"/>
              </a:rPr>
              <a:t> </a:t>
            </a:r>
            <a:r>
              <a:rPr dirty="0" sz="2700" spc="-95">
                <a:latin typeface="Lucida Sans Unicode"/>
                <a:cs typeface="Lucida Sans Unicode"/>
              </a:rPr>
              <a:t>flexibility</a:t>
            </a:r>
            <a:r>
              <a:rPr dirty="0" sz="2700" spc="-140">
                <a:latin typeface="Lucida Sans Unicode"/>
                <a:cs typeface="Lucida Sans Unicode"/>
              </a:rPr>
              <a:t> </a:t>
            </a:r>
            <a:r>
              <a:rPr dirty="0" sz="2700" spc="145">
                <a:latin typeface="Lucida Sans Unicode"/>
                <a:cs typeface="Lucida Sans Unicode"/>
              </a:rPr>
              <a:t>and</a:t>
            </a:r>
            <a:r>
              <a:rPr dirty="0" sz="2700" spc="-140">
                <a:latin typeface="Lucida Sans Unicode"/>
                <a:cs typeface="Lucida Sans Unicode"/>
              </a:rPr>
              <a:t> </a:t>
            </a:r>
            <a:r>
              <a:rPr dirty="0" sz="2700">
                <a:latin typeface="Lucida Sans Unicode"/>
                <a:cs typeface="Lucida Sans Unicode"/>
              </a:rPr>
              <a:t>intimacy,</a:t>
            </a:r>
            <a:r>
              <a:rPr dirty="0" sz="2700" spc="-140">
                <a:latin typeface="Lucida Sans Unicode"/>
                <a:cs typeface="Lucida Sans Unicode"/>
              </a:rPr>
              <a:t> </a:t>
            </a:r>
            <a:r>
              <a:rPr dirty="0" sz="2700" spc="145">
                <a:latin typeface="Lucida Sans Unicode"/>
                <a:cs typeface="Lucida Sans Unicode"/>
              </a:rPr>
              <a:t>and</a:t>
            </a:r>
            <a:r>
              <a:rPr dirty="0" sz="2700" spc="-135">
                <a:latin typeface="Lucida Sans Unicode"/>
                <a:cs typeface="Lucida Sans Unicode"/>
              </a:rPr>
              <a:t> </a:t>
            </a:r>
            <a:r>
              <a:rPr dirty="0" sz="2700">
                <a:latin typeface="Lucida Sans Unicode"/>
                <a:cs typeface="Lucida Sans Unicode"/>
              </a:rPr>
              <a:t>you</a:t>
            </a:r>
            <a:r>
              <a:rPr dirty="0" sz="2700" spc="-140">
                <a:latin typeface="Lucida Sans Unicode"/>
                <a:cs typeface="Lucida Sans Unicode"/>
              </a:rPr>
              <a:t> </a:t>
            </a:r>
            <a:r>
              <a:rPr dirty="0" sz="2700" spc="65">
                <a:latin typeface="Lucida Sans Unicode"/>
                <a:cs typeface="Lucida Sans Unicode"/>
              </a:rPr>
              <a:t>get</a:t>
            </a:r>
            <a:r>
              <a:rPr dirty="0" sz="2700" spc="-140">
                <a:latin typeface="Lucida Sans Unicode"/>
                <a:cs typeface="Lucida Sans Unicode"/>
              </a:rPr>
              <a:t> </a:t>
            </a:r>
            <a:r>
              <a:rPr dirty="0" sz="2700" spc="-25">
                <a:latin typeface="Lucida Sans Unicode"/>
                <a:cs typeface="Lucida Sans Unicode"/>
              </a:rPr>
              <a:t>to </a:t>
            </a:r>
            <a:r>
              <a:rPr dirty="0" sz="2700" spc="-40">
                <a:latin typeface="Lucida Sans Unicode"/>
                <a:cs typeface="Lucida Sans Unicode"/>
              </a:rPr>
              <a:t>explore</a:t>
            </a:r>
            <a:r>
              <a:rPr dirty="0" sz="2700" spc="-180">
                <a:latin typeface="Lucida Sans Unicode"/>
                <a:cs typeface="Lucida Sans Unicode"/>
              </a:rPr>
              <a:t> </a:t>
            </a:r>
            <a:r>
              <a:rPr dirty="0" sz="2700" spc="130">
                <a:latin typeface="Lucida Sans Unicode"/>
                <a:cs typeface="Lucida Sans Unicode"/>
              </a:rPr>
              <a:t>at</a:t>
            </a:r>
            <a:r>
              <a:rPr dirty="0" sz="2700" spc="-180">
                <a:latin typeface="Lucida Sans Unicode"/>
                <a:cs typeface="Lucida Sans Unicode"/>
              </a:rPr>
              <a:t> </a:t>
            </a:r>
            <a:r>
              <a:rPr dirty="0" sz="2700">
                <a:latin typeface="Lucida Sans Unicode"/>
                <a:cs typeface="Lucida Sans Unicode"/>
              </a:rPr>
              <a:t>your</a:t>
            </a:r>
            <a:r>
              <a:rPr dirty="0" sz="2700" spc="-175">
                <a:latin typeface="Lucida Sans Unicode"/>
                <a:cs typeface="Lucida Sans Unicode"/>
              </a:rPr>
              <a:t> </a:t>
            </a:r>
            <a:r>
              <a:rPr dirty="0" sz="2700" spc="50">
                <a:latin typeface="Lucida Sans Unicode"/>
                <a:cs typeface="Lucida Sans Unicode"/>
              </a:rPr>
              <a:t>own</a:t>
            </a:r>
            <a:r>
              <a:rPr dirty="0" sz="2700" spc="-180">
                <a:latin typeface="Lucida Sans Unicode"/>
                <a:cs typeface="Lucida Sans Unicode"/>
              </a:rPr>
              <a:t> </a:t>
            </a:r>
            <a:r>
              <a:rPr dirty="0" sz="2700" spc="50">
                <a:latin typeface="Lucida Sans Unicode"/>
                <a:cs typeface="Lucida Sans Unicode"/>
              </a:rPr>
              <a:t>comfortable</a:t>
            </a:r>
            <a:r>
              <a:rPr dirty="0" sz="2700" spc="-175">
                <a:latin typeface="Lucida Sans Unicode"/>
                <a:cs typeface="Lucida Sans Unicode"/>
              </a:rPr>
              <a:t> </a:t>
            </a:r>
            <a:r>
              <a:rPr dirty="0" sz="2700" spc="170">
                <a:latin typeface="Lucida Sans Unicode"/>
                <a:cs typeface="Lucida Sans Unicode"/>
              </a:rPr>
              <a:t>pace </a:t>
            </a:r>
            <a:r>
              <a:rPr dirty="0" sz="2700">
                <a:latin typeface="Lucida Sans Unicode"/>
                <a:cs typeface="Lucida Sans Unicode"/>
              </a:rPr>
              <a:t>while</a:t>
            </a:r>
            <a:r>
              <a:rPr dirty="0" sz="2700" spc="-110">
                <a:latin typeface="Lucida Sans Unicode"/>
                <a:cs typeface="Lucida Sans Unicode"/>
              </a:rPr>
              <a:t> </a:t>
            </a:r>
            <a:r>
              <a:rPr dirty="0" sz="2700">
                <a:latin typeface="Lucida Sans Unicode"/>
                <a:cs typeface="Lucida Sans Unicode"/>
              </a:rPr>
              <a:t>gaining</a:t>
            </a:r>
            <a:r>
              <a:rPr dirty="0" sz="2700" spc="-105">
                <a:latin typeface="Lucida Sans Unicode"/>
                <a:cs typeface="Lucida Sans Unicode"/>
              </a:rPr>
              <a:t> </a:t>
            </a:r>
            <a:r>
              <a:rPr dirty="0" sz="2700" spc="-30">
                <a:latin typeface="Lucida Sans Unicode"/>
                <a:cs typeface="Lucida Sans Unicode"/>
              </a:rPr>
              <a:t>insights</a:t>
            </a:r>
            <a:r>
              <a:rPr dirty="0" sz="2700" spc="-105">
                <a:latin typeface="Lucida Sans Unicode"/>
                <a:cs typeface="Lucida Sans Unicode"/>
              </a:rPr>
              <a:t> </a:t>
            </a:r>
            <a:r>
              <a:rPr dirty="0" sz="2700" spc="-35">
                <a:latin typeface="Lucida Sans Unicode"/>
                <a:cs typeface="Lucida Sans Unicode"/>
              </a:rPr>
              <a:t>into</a:t>
            </a:r>
            <a:r>
              <a:rPr dirty="0" sz="2700" spc="-105">
                <a:latin typeface="Lucida Sans Unicode"/>
                <a:cs typeface="Lucida Sans Unicode"/>
              </a:rPr>
              <a:t> </a:t>
            </a:r>
            <a:r>
              <a:rPr dirty="0" sz="2700">
                <a:latin typeface="Lucida Sans Unicode"/>
                <a:cs typeface="Lucida Sans Unicode"/>
              </a:rPr>
              <a:t>the</a:t>
            </a:r>
            <a:r>
              <a:rPr dirty="0" sz="2700" spc="-105">
                <a:latin typeface="Lucida Sans Unicode"/>
                <a:cs typeface="Lucida Sans Unicode"/>
              </a:rPr>
              <a:t> </a:t>
            </a:r>
            <a:r>
              <a:rPr dirty="0" sz="2700" spc="-35">
                <a:latin typeface="Lucida Sans Unicode"/>
                <a:cs typeface="Lucida Sans Unicode"/>
              </a:rPr>
              <a:t>history</a:t>
            </a:r>
            <a:r>
              <a:rPr dirty="0" sz="2700" spc="-110">
                <a:latin typeface="Lucida Sans Unicode"/>
                <a:cs typeface="Lucida Sans Unicode"/>
              </a:rPr>
              <a:t> </a:t>
            </a:r>
            <a:r>
              <a:rPr dirty="0" sz="2700" spc="120">
                <a:latin typeface="Lucida Sans Unicode"/>
                <a:cs typeface="Lucida Sans Unicode"/>
              </a:rPr>
              <a:t>and </a:t>
            </a:r>
            <a:r>
              <a:rPr dirty="0" sz="2700" spc="60">
                <a:latin typeface="Lucida Sans Unicode"/>
                <a:cs typeface="Lucida Sans Unicode"/>
              </a:rPr>
              <a:t>customs</a:t>
            </a:r>
            <a:r>
              <a:rPr dirty="0" sz="2700" spc="-145">
                <a:latin typeface="Lucida Sans Unicode"/>
                <a:cs typeface="Lucida Sans Unicode"/>
              </a:rPr>
              <a:t> </a:t>
            </a:r>
            <a:r>
              <a:rPr dirty="0" sz="2700" spc="-50">
                <a:latin typeface="Lucida Sans Unicode"/>
                <a:cs typeface="Lucida Sans Unicode"/>
              </a:rPr>
              <a:t>of</a:t>
            </a:r>
            <a:r>
              <a:rPr dirty="0" sz="2700" spc="-140">
                <a:latin typeface="Lucida Sans Unicode"/>
                <a:cs typeface="Lucida Sans Unicode"/>
              </a:rPr>
              <a:t> </a:t>
            </a:r>
            <a:r>
              <a:rPr dirty="0" sz="2700">
                <a:latin typeface="Lucida Sans Unicode"/>
                <a:cs typeface="Lucida Sans Unicode"/>
              </a:rPr>
              <a:t>New</a:t>
            </a:r>
            <a:r>
              <a:rPr dirty="0" sz="2700" spc="-140">
                <a:latin typeface="Lucida Sans Unicode"/>
                <a:cs typeface="Lucida Sans Unicode"/>
              </a:rPr>
              <a:t> </a:t>
            </a:r>
            <a:r>
              <a:rPr dirty="0" sz="2700" spc="-10">
                <a:latin typeface="Lucida Sans Unicode"/>
                <a:cs typeface="Lucida Sans Unicode"/>
              </a:rPr>
              <a:t>Orleans.</a:t>
            </a:r>
            <a:endParaRPr sz="27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-952500" y="0"/>
            <a:ext cx="19240500" cy="11239500"/>
            <a:chOff x="-952500" y="0"/>
            <a:chExt cx="19240500" cy="112395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0" y="0"/>
              <a:ext cx="7519034" cy="10287635"/>
            </a:xfrm>
            <a:custGeom>
              <a:avLst/>
              <a:gdLst/>
              <a:ahLst/>
              <a:cxnLst/>
              <a:rect l="l" t="t" r="r" b="b"/>
              <a:pathLst>
                <a:path w="7519034" h="10287635">
                  <a:moveTo>
                    <a:pt x="5470360" y="8268729"/>
                  </a:moveTo>
                  <a:lnTo>
                    <a:pt x="5468620" y="8219465"/>
                  </a:lnTo>
                  <a:lnTo>
                    <a:pt x="5463451" y="8170850"/>
                  </a:lnTo>
                  <a:lnTo>
                    <a:pt x="5454942" y="8123047"/>
                  </a:lnTo>
                  <a:lnTo>
                    <a:pt x="5443194" y="8076197"/>
                  </a:lnTo>
                  <a:lnTo>
                    <a:pt x="5428285" y="8030451"/>
                  </a:lnTo>
                  <a:lnTo>
                    <a:pt x="5410301" y="7985963"/>
                  </a:lnTo>
                  <a:lnTo>
                    <a:pt x="5389321" y="7942897"/>
                  </a:lnTo>
                  <a:lnTo>
                    <a:pt x="5365458" y="7901394"/>
                  </a:lnTo>
                  <a:lnTo>
                    <a:pt x="5338775" y="7861605"/>
                  </a:lnTo>
                  <a:lnTo>
                    <a:pt x="5309374" y="7823682"/>
                  </a:lnTo>
                  <a:lnTo>
                    <a:pt x="5277332" y="7787792"/>
                  </a:lnTo>
                  <a:lnTo>
                    <a:pt x="5242738" y="7754074"/>
                  </a:lnTo>
                  <a:lnTo>
                    <a:pt x="5205692" y="7722679"/>
                  </a:lnTo>
                  <a:lnTo>
                    <a:pt x="5166284" y="7693774"/>
                  </a:lnTo>
                  <a:lnTo>
                    <a:pt x="5124577" y="7667498"/>
                  </a:lnTo>
                  <a:lnTo>
                    <a:pt x="180149" y="4790732"/>
                  </a:lnTo>
                  <a:lnTo>
                    <a:pt x="136753" y="4767516"/>
                  </a:lnTo>
                  <a:lnTo>
                    <a:pt x="92202" y="4747615"/>
                  </a:lnTo>
                  <a:lnTo>
                    <a:pt x="46659" y="4731042"/>
                  </a:lnTo>
                  <a:lnTo>
                    <a:pt x="0" y="4717707"/>
                  </a:lnTo>
                  <a:lnTo>
                    <a:pt x="0" y="10287013"/>
                  </a:lnTo>
                  <a:lnTo>
                    <a:pt x="5470360" y="10287013"/>
                  </a:lnTo>
                  <a:lnTo>
                    <a:pt x="5470360" y="8268729"/>
                  </a:lnTo>
                  <a:close/>
                </a:path>
                <a:path w="7519034" h="10287635">
                  <a:moveTo>
                    <a:pt x="7518959" y="0"/>
                  </a:moveTo>
                  <a:lnTo>
                    <a:pt x="0" y="0"/>
                  </a:lnTo>
                  <a:lnTo>
                    <a:pt x="0" y="1856549"/>
                  </a:lnTo>
                  <a:lnTo>
                    <a:pt x="0" y="4154195"/>
                  </a:lnTo>
                  <a:lnTo>
                    <a:pt x="1774367" y="5186565"/>
                  </a:lnTo>
                  <a:lnTo>
                    <a:pt x="1817751" y="5209781"/>
                  </a:lnTo>
                  <a:lnTo>
                    <a:pt x="1862315" y="5229669"/>
                  </a:lnTo>
                  <a:lnTo>
                    <a:pt x="1907844" y="5246255"/>
                  </a:lnTo>
                  <a:lnTo>
                    <a:pt x="1954187" y="5259527"/>
                  </a:lnTo>
                  <a:lnTo>
                    <a:pt x="2001164" y="5269471"/>
                  </a:lnTo>
                  <a:lnTo>
                    <a:pt x="2048573" y="5276100"/>
                  </a:lnTo>
                  <a:lnTo>
                    <a:pt x="2096262" y="5279415"/>
                  </a:lnTo>
                  <a:lnTo>
                    <a:pt x="2144039" y="5279415"/>
                  </a:lnTo>
                  <a:lnTo>
                    <a:pt x="2191715" y="5276100"/>
                  </a:lnTo>
                  <a:lnTo>
                    <a:pt x="2239137" y="5269471"/>
                  </a:lnTo>
                  <a:lnTo>
                    <a:pt x="2286101" y="5259527"/>
                  </a:lnTo>
                  <a:lnTo>
                    <a:pt x="2332444" y="5246255"/>
                  </a:lnTo>
                  <a:lnTo>
                    <a:pt x="2377986" y="5229669"/>
                  </a:lnTo>
                  <a:lnTo>
                    <a:pt x="2422537" y="5209781"/>
                  </a:lnTo>
                  <a:lnTo>
                    <a:pt x="2465933" y="5186565"/>
                  </a:lnTo>
                  <a:lnTo>
                    <a:pt x="5039601" y="3689146"/>
                  </a:lnTo>
                  <a:lnTo>
                    <a:pt x="5081308" y="3662870"/>
                  </a:lnTo>
                  <a:lnTo>
                    <a:pt x="5120729" y="3633965"/>
                  </a:lnTo>
                  <a:lnTo>
                    <a:pt x="5157775" y="3602571"/>
                  </a:lnTo>
                  <a:lnTo>
                    <a:pt x="5192357" y="3568852"/>
                  </a:lnTo>
                  <a:lnTo>
                    <a:pt x="5224399" y="3532962"/>
                  </a:lnTo>
                  <a:lnTo>
                    <a:pt x="5253799" y="3495040"/>
                  </a:lnTo>
                  <a:lnTo>
                    <a:pt x="5280482" y="3455251"/>
                  </a:lnTo>
                  <a:lnTo>
                    <a:pt x="5304358" y="3413747"/>
                  </a:lnTo>
                  <a:lnTo>
                    <a:pt x="5325326" y="3370681"/>
                  </a:lnTo>
                  <a:lnTo>
                    <a:pt x="5343309" y="3326193"/>
                  </a:lnTo>
                  <a:lnTo>
                    <a:pt x="5358231" y="3280448"/>
                  </a:lnTo>
                  <a:lnTo>
                    <a:pt x="5369979" y="3233597"/>
                  </a:lnTo>
                  <a:lnTo>
                    <a:pt x="5378475" y="3185795"/>
                  </a:lnTo>
                  <a:lnTo>
                    <a:pt x="5383644" y="3137179"/>
                  </a:lnTo>
                  <a:lnTo>
                    <a:pt x="5385384" y="3087916"/>
                  </a:lnTo>
                  <a:lnTo>
                    <a:pt x="5385384" y="2973489"/>
                  </a:lnTo>
                  <a:lnTo>
                    <a:pt x="7222566" y="1904580"/>
                  </a:lnTo>
                  <a:lnTo>
                    <a:pt x="7263651" y="1878380"/>
                  </a:lnTo>
                  <a:lnTo>
                    <a:pt x="7302093" y="1849208"/>
                  </a:lnTo>
                  <a:lnTo>
                    <a:pt x="7337806" y="1817268"/>
                  </a:lnTo>
                  <a:lnTo>
                    <a:pt x="7370673" y="1782737"/>
                  </a:lnTo>
                  <a:lnTo>
                    <a:pt x="7400557" y="1745843"/>
                  </a:lnTo>
                  <a:lnTo>
                    <a:pt x="7427366" y="1706765"/>
                  </a:lnTo>
                  <a:lnTo>
                    <a:pt x="7450976" y="1665719"/>
                  </a:lnTo>
                  <a:lnTo>
                    <a:pt x="7471270" y="1622907"/>
                  </a:lnTo>
                  <a:lnTo>
                    <a:pt x="7488123" y="1578508"/>
                  </a:lnTo>
                  <a:lnTo>
                    <a:pt x="7501445" y="1532750"/>
                  </a:lnTo>
                  <a:lnTo>
                    <a:pt x="7511097" y="1485811"/>
                  </a:lnTo>
                  <a:lnTo>
                    <a:pt x="7516977" y="1437906"/>
                  </a:lnTo>
                  <a:lnTo>
                    <a:pt x="7518959" y="1389227"/>
                  </a:lnTo>
                  <a:lnTo>
                    <a:pt x="7518959" y="0"/>
                  </a:lnTo>
                  <a:close/>
                </a:path>
              </a:pathLst>
            </a:custGeom>
            <a:solidFill>
              <a:srgbClr val="4D4E4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-4" y="1430299"/>
              <a:ext cx="7517765" cy="2462530"/>
            </a:xfrm>
            <a:custGeom>
              <a:avLst/>
              <a:gdLst/>
              <a:ahLst/>
              <a:cxnLst/>
              <a:rect l="l" t="t" r="r" b="b"/>
              <a:pathLst>
                <a:path w="7517765" h="2462529">
                  <a:moveTo>
                    <a:pt x="7517247" y="0"/>
                  </a:moveTo>
                  <a:lnTo>
                    <a:pt x="7511100" y="55530"/>
                  </a:lnTo>
                  <a:lnTo>
                    <a:pt x="7501444" y="102467"/>
                  </a:lnTo>
                  <a:lnTo>
                    <a:pt x="7488125" y="148232"/>
                  </a:lnTo>
                  <a:lnTo>
                    <a:pt x="7471260" y="192626"/>
                  </a:lnTo>
                  <a:lnTo>
                    <a:pt x="7450965" y="235447"/>
                  </a:lnTo>
                  <a:lnTo>
                    <a:pt x="7427354" y="276494"/>
                  </a:lnTo>
                  <a:lnTo>
                    <a:pt x="7400544" y="315566"/>
                  </a:lnTo>
                  <a:lnTo>
                    <a:pt x="7370649" y="352464"/>
                  </a:lnTo>
                  <a:lnTo>
                    <a:pt x="7337786" y="386986"/>
                  </a:lnTo>
                  <a:lnTo>
                    <a:pt x="7302070" y="418931"/>
                  </a:lnTo>
                  <a:lnTo>
                    <a:pt x="7263617" y="448099"/>
                  </a:lnTo>
                  <a:lnTo>
                    <a:pt x="7222543" y="474291"/>
                  </a:lnTo>
                  <a:lnTo>
                    <a:pt x="3942586" y="2382629"/>
                  </a:lnTo>
                  <a:lnTo>
                    <a:pt x="3899578" y="2405335"/>
                  </a:lnTo>
                  <a:lnTo>
                    <a:pt x="3855276" y="2424256"/>
                  </a:lnTo>
                  <a:lnTo>
                    <a:pt x="3809913" y="2439392"/>
                  </a:lnTo>
                  <a:lnTo>
                    <a:pt x="3763726" y="2450744"/>
                  </a:lnTo>
                  <a:lnTo>
                    <a:pt x="3716951" y="2458312"/>
                  </a:lnTo>
                  <a:lnTo>
                    <a:pt x="3669822" y="2462094"/>
                  </a:lnTo>
                  <a:lnTo>
                    <a:pt x="3622576" y="2462093"/>
                  </a:lnTo>
                  <a:lnTo>
                    <a:pt x="3575447" y="2458307"/>
                  </a:lnTo>
                  <a:lnTo>
                    <a:pt x="3528673" y="2450737"/>
                  </a:lnTo>
                  <a:lnTo>
                    <a:pt x="3482487" y="2439382"/>
                  </a:lnTo>
                  <a:lnTo>
                    <a:pt x="3437127" y="2424243"/>
                  </a:lnTo>
                  <a:lnTo>
                    <a:pt x="3392826" y="2405320"/>
                  </a:lnTo>
                  <a:lnTo>
                    <a:pt x="3349821" y="2382613"/>
                  </a:lnTo>
                  <a:lnTo>
                    <a:pt x="69864" y="474275"/>
                  </a:lnTo>
                  <a:lnTo>
                    <a:pt x="28791" y="448083"/>
                  </a:lnTo>
                  <a:lnTo>
                    <a:pt x="0" y="426250"/>
                  </a:lnTo>
                </a:path>
              </a:pathLst>
            </a:custGeom>
            <a:ln w="133349">
              <a:solidFill>
                <a:srgbClr val="F4F4F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0" y="7654327"/>
              <a:ext cx="2629535" cy="2632710"/>
            </a:xfrm>
            <a:custGeom>
              <a:avLst/>
              <a:gdLst/>
              <a:ahLst/>
              <a:cxnLst/>
              <a:rect l="l" t="t" r="r" b="b"/>
              <a:pathLst>
                <a:path w="2629535" h="2632709">
                  <a:moveTo>
                    <a:pt x="2629347" y="2632671"/>
                  </a:moveTo>
                  <a:lnTo>
                    <a:pt x="0" y="2632671"/>
                  </a:lnTo>
                  <a:lnTo>
                    <a:pt x="0" y="0"/>
                  </a:lnTo>
                  <a:lnTo>
                    <a:pt x="2225934" y="1295089"/>
                  </a:lnTo>
                  <a:lnTo>
                    <a:pt x="2269001" y="1321977"/>
                  </a:lnTo>
                  <a:lnTo>
                    <a:pt x="2310001" y="1351273"/>
                  </a:lnTo>
                  <a:lnTo>
                    <a:pt x="2348866" y="1382854"/>
                  </a:lnTo>
                  <a:lnTo>
                    <a:pt x="2385524" y="1416599"/>
                  </a:lnTo>
                  <a:lnTo>
                    <a:pt x="2419906" y="1452384"/>
                  </a:lnTo>
                  <a:lnTo>
                    <a:pt x="2451941" y="1490088"/>
                  </a:lnTo>
                  <a:lnTo>
                    <a:pt x="2481560" y="1529589"/>
                  </a:lnTo>
                  <a:lnTo>
                    <a:pt x="2508691" y="1570764"/>
                  </a:lnTo>
                  <a:lnTo>
                    <a:pt x="2533264" y="1613491"/>
                  </a:lnTo>
                  <a:lnTo>
                    <a:pt x="2555210" y="1657648"/>
                  </a:lnTo>
                  <a:lnTo>
                    <a:pt x="2574457" y="1703114"/>
                  </a:lnTo>
                  <a:lnTo>
                    <a:pt x="2590936" y="1749764"/>
                  </a:lnTo>
                  <a:lnTo>
                    <a:pt x="2604577" y="1797478"/>
                  </a:lnTo>
                  <a:lnTo>
                    <a:pt x="2615308" y="1846134"/>
                  </a:lnTo>
                  <a:lnTo>
                    <a:pt x="2623061" y="1895609"/>
                  </a:lnTo>
                  <a:lnTo>
                    <a:pt x="2627764" y="1945780"/>
                  </a:lnTo>
                  <a:lnTo>
                    <a:pt x="2629347" y="1996526"/>
                  </a:lnTo>
                  <a:lnTo>
                    <a:pt x="2629347" y="2632671"/>
                  </a:lnTo>
                  <a:close/>
                </a:path>
              </a:pathLst>
            </a:custGeom>
            <a:solidFill>
              <a:srgbClr val="BFC1C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0" y="7654401"/>
              <a:ext cx="2629535" cy="2632710"/>
            </a:xfrm>
            <a:custGeom>
              <a:avLst/>
              <a:gdLst/>
              <a:ahLst/>
              <a:cxnLst/>
              <a:rect l="l" t="t" r="r" b="b"/>
              <a:pathLst>
                <a:path w="2629535" h="2632709">
                  <a:moveTo>
                    <a:pt x="0" y="0"/>
                  </a:moveTo>
                  <a:lnTo>
                    <a:pt x="2225800" y="1295011"/>
                  </a:lnTo>
                  <a:lnTo>
                    <a:pt x="2268865" y="1321899"/>
                  </a:lnTo>
                  <a:lnTo>
                    <a:pt x="2309865" y="1351194"/>
                  </a:lnTo>
                  <a:lnTo>
                    <a:pt x="2348729" y="1382775"/>
                  </a:lnTo>
                  <a:lnTo>
                    <a:pt x="2385387" y="1416519"/>
                  </a:lnTo>
                  <a:lnTo>
                    <a:pt x="2419768" y="1452303"/>
                  </a:lnTo>
                  <a:lnTo>
                    <a:pt x="2451803" y="1490007"/>
                  </a:lnTo>
                  <a:lnTo>
                    <a:pt x="2481420" y="1529507"/>
                  </a:lnTo>
                  <a:lnTo>
                    <a:pt x="2508551" y="1570681"/>
                  </a:lnTo>
                  <a:lnTo>
                    <a:pt x="2533124" y="1613407"/>
                  </a:lnTo>
                  <a:lnTo>
                    <a:pt x="2555069" y="1657563"/>
                  </a:lnTo>
                  <a:lnTo>
                    <a:pt x="2574316" y="1703028"/>
                  </a:lnTo>
                  <a:lnTo>
                    <a:pt x="2590795" y="1749677"/>
                  </a:lnTo>
                  <a:lnTo>
                    <a:pt x="2604435" y="1797391"/>
                  </a:lnTo>
                  <a:lnTo>
                    <a:pt x="2615166" y="1846045"/>
                  </a:lnTo>
                  <a:lnTo>
                    <a:pt x="2622919" y="1895519"/>
                  </a:lnTo>
                  <a:lnTo>
                    <a:pt x="2627622" y="1945689"/>
                  </a:lnTo>
                  <a:lnTo>
                    <a:pt x="2629205" y="1996434"/>
                  </a:lnTo>
                  <a:lnTo>
                    <a:pt x="2629205" y="2632597"/>
                  </a:lnTo>
                </a:path>
              </a:pathLst>
            </a:custGeom>
            <a:ln w="19049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7458539" y="8716232"/>
              <a:ext cx="1205230" cy="1084580"/>
            </a:xfrm>
            <a:custGeom>
              <a:avLst/>
              <a:gdLst/>
              <a:ahLst/>
              <a:cxnLst/>
              <a:rect l="l" t="t" r="r" b="b"/>
              <a:pathLst>
                <a:path w="1205229" h="1084579">
                  <a:moveTo>
                    <a:pt x="24426" y="451475"/>
                  </a:moveTo>
                  <a:lnTo>
                    <a:pt x="234416" y="90556"/>
                  </a:lnTo>
                  <a:lnTo>
                    <a:pt x="263659" y="52754"/>
                  </a:lnTo>
                  <a:lnTo>
                    <a:pt x="301052" y="24253"/>
                  </a:lnTo>
                  <a:lnTo>
                    <a:pt x="344492" y="6265"/>
                  </a:lnTo>
                  <a:lnTo>
                    <a:pt x="391872" y="0"/>
                  </a:lnTo>
                  <a:lnTo>
                    <a:pt x="813063" y="0"/>
                  </a:lnTo>
                  <a:lnTo>
                    <a:pt x="860443" y="6265"/>
                  </a:lnTo>
                  <a:lnTo>
                    <a:pt x="903883" y="24253"/>
                  </a:lnTo>
                  <a:lnTo>
                    <a:pt x="941276" y="52754"/>
                  </a:lnTo>
                  <a:lnTo>
                    <a:pt x="970519" y="90556"/>
                  </a:lnTo>
                  <a:lnTo>
                    <a:pt x="1180509" y="451475"/>
                  </a:lnTo>
                  <a:lnTo>
                    <a:pt x="1198829" y="495518"/>
                  </a:lnTo>
                  <a:lnTo>
                    <a:pt x="1204935" y="542031"/>
                  </a:lnTo>
                  <a:lnTo>
                    <a:pt x="1198829" y="588545"/>
                  </a:lnTo>
                  <a:lnTo>
                    <a:pt x="1180508" y="632588"/>
                  </a:lnTo>
                  <a:lnTo>
                    <a:pt x="970519" y="993507"/>
                  </a:lnTo>
                  <a:lnTo>
                    <a:pt x="941277" y="1031309"/>
                  </a:lnTo>
                  <a:lnTo>
                    <a:pt x="903883" y="1059810"/>
                  </a:lnTo>
                  <a:lnTo>
                    <a:pt x="860443" y="1077798"/>
                  </a:lnTo>
                  <a:lnTo>
                    <a:pt x="813063" y="1084064"/>
                  </a:lnTo>
                  <a:lnTo>
                    <a:pt x="391872" y="1084064"/>
                  </a:lnTo>
                  <a:lnTo>
                    <a:pt x="344492" y="1077798"/>
                  </a:lnTo>
                  <a:lnTo>
                    <a:pt x="301052" y="1059810"/>
                  </a:lnTo>
                  <a:lnTo>
                    <a:pt x="263658" y="1031309"/>
                  </a:lnTo>
                  <a:lnTo>
                    <a:pt x="234416" y="993507"/>
                  </a:lnTo>
                  <a:lnTo>
                    <a:pt x="24427" y="632588"/>
                  </a:lnTo>
                  <a:lnTo>
                    <a:pt x="6106" y="588545"/>
                  </a:lnTo>
                  <a:lnTo>
                    <a:pt x="0" y="542031"/>
                  </a:lnTo>
                  <a:lnTo>
                    <a:pt x="6106" y="495518"/>
                  </a:lnTo>
                  <a:lnTo>
                    <a:pt x="24426" y="451475"/>
                  </a:lnTo>
                </a:path>
              </a:pathLst>
            </a:custGeom>
            <a:ln w="228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7642988" y="8894499"/>
              <a:ext cx="836294" cy="727710"/>
            </a:xfrm>
            <a:custGeom>
              <a:avLst/>
              <a:gdLst/>
              <a:ahLst/>
              <a:cxnLst/>
              <a:rect l="l" t="t" r="r" b="b"/>
              <a:pathLst>
                <a:path w="836295" h="727709">
                  <a:moveTo>
                    <a:pt x="836236" y="363736"/>
                  </a:moveTo>
                  <a:lnTo>
                    <a:pt x="639326" y="711006"/>
                  </a:lnTo>
                  <a:lnTo>
                    <a:pt x="610696" y="727472"/>
                  </a:lnTo>
                  <a:lnTo>
                    <a:pt x="225539" y="727472"/>
                  </a:lnTo>
                  <a:lnTo>
                    <a:pt x="4441" y="380202"/>
                  </a:lnTo>
                  <a:lnTo>
                    <a:pt x="0" y="363736"/>
                  </a:lnTo>
                  <a:lnTo>
                    <a:pt x="1110" y="355279"/>
                  </a:lnTo>
                  <a:lnTo>
                    <a:pt x="196909" y="16466"/>
                  </a:lnTo>
                  <a:lnTo>
                    <a:pt x="225539" y="0"/>
                  </a:lnTo>
                  <a:lnTo>
                    <a:pt x="610696" y="0"/>
                  </a:lnTo>
                  <a:lnTo>
                    <a:pt x="831794" y="347270"/>
                  </a:lnTo>
                  <a:lnTo>
                    <a:pt x="836236" y="36373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1192401" y="724111"/>
              <a:ext cx="1205230" cy="1084580"/>
            </a:xfrm>
            <a:custGeom>
              <a:avLst/>
              <a:gdLst/>
              <a:ahLst/>
              <a:cxnLst/>
              <a:rect l="l" t="t" r="r" b="b"/>
              <a:pathLst>
                <a:path w="1205230" h="1084580">
                  <a:moveTo>
                    <a:pt x="24426" y="451475"/>
                  </a:moveTo>
                  <a:lnTo>
                    <a:pt x="234416" y="90556"/>
                  </a:lnTo>
                  <a:lnTo>
                    <a:pt x="263658" y="52754"/>
                  </a:lnTo>
                  <a:lnTo>
                    <a:pt x="301052" y="24253"/>
                  </a:lnTo>
                  <a:lnTo>
                    <a:pt x="344492" y="6265"/>
                  </a:lnTo>
                  <a:lnTo>
                    <a:pt x="391872" y="0"/>
                  </a:lnTo>
                  <a:lnTo>
                    <a:pt x="813063" y="0"/>
                  </a:lnTo>
                  <a:lnTo>
                    <a:pt x="860443" y="6265"/>
                  </a:lnTo>
                  <a:lnTo>
                    <a:pt x="903883" y="24253"/>
                  </a:lnTo>
                  <a:lnTo>
                    <a:pt x="941276" y="52754"/>
                  </a:lnTo>
                  <a:lnTo>
                    <a:pt x="970519" y="90556"/>
                  </a:lnTo>
                  <a:lnTo>
                    <a:pt x="1180508" y="451475"/>
                  </a:lnTo>
                  <a:lnTo>
                    <a:pt x="1198828" y="495518"/>
                  </a:lnTo>
                  <a:lnTo>
                    <a:pt x="1204935" y="542031"/>
                  </a:lnTo>
                  <a:lnTo>
                    <a:pt x="1198828" y="588545"/>
                  </a:lnTo>
                  <a:lnTo>
                    <a:pt x="1180508" y="632588"/>
                  </a:lnTo>
                  <a:lnTo>
                    <a:pt x="970519" y="993507"/>
                  </a:lnTo>
                  <a:lnTo>
                    <a:pt x="941276" y="1031309"/>
                  </a:lnTo>
                  <a:lnTo>
                    <a:pt x="903883" y="1059810"/>
                  </a:lnTo>
                  <a:lnTo>
                    <a:pt x="860443" y="1077798"/>
                  </a:lnTo>
                  <a:lnTo>
                    <a:pt x="813063" y="1084064"/>
                  </a:lnTo>
                  <a:lnTo>
                    <a:pt x="391872" y="1084064"/>
                  </a:lnTo>
                  <a:lnTo>
                    <a:pt x="344492" y="1077798"/>
                  </a:lnTo>
                  <a:lnTo>
                    <a:pt x="301052" y="1059810"/>
                  </a:lnTo>
                  <a:lnTo>
                    <a:pt x="263658" y="1031309"/>
                  </a:lnTo>
                  <a:lnTo>
                    <a:pt x="234416" y="993507"/>
                  </a:lnTo>
                  <a:lnTo>
                    <a:pt x="24426" y="632588"/>
                  </a:lnTo>
                  <a:lnTo>
                    <a:pt x="6106" y="588545"/>
                  </a:lnTo>
                  <a:lnTo>
                    <a:pt x="0" y="542031"/>
                  </a:lnTo>
                  <a:lnTo>
                    <a:pt x="6106" y="495518"/>
                  </a:lnTo>
                  <a:lnTo>
                    <a:pt x="24426" y="451475"/>
                  </a:lnTo>
                </a:path>
              </a:pathLst>
            </a:custGeom>
            <a:ln w="2286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1376849" y="902377"/>
              <a:ext cx="836294" cy="727710"/>
            </a:xfrm>
            <a:custGeom>
              <a:avLst/>
              <a:gdLst/>
              <a:ahLst/>
              <a:cxnLst/>
              <a:rect l="l" t="t" r="r" b="b"/>
              <a:pathLst>
                <a:path w="836294" h="727710">
                  <a:moveTo>
                    <a:pt x="836236" y="363736"/>
                  </a:moveTo>
                  <a:lnTo>
                    <a:pt x="639326" y="711006"/>
                  </a:lnTo>
                  <a:lnTo>
                    <a:pt x="610696" y="727472"/>
                  </a:lnTo>
                  <a:lnTo>
                    <a:pt x="225539" y="727472"/>
                  </a:lnTo>
                  <a:lnTo>
                    <a:pt x="4441" y="380202"/>
                  </a:lnTo>
                  <a:lnTo>
                    <a:pt x="0" y="363736"/>
                  </a:lnTo>
                  <a:lnTo>
                    <a:pt x="1110" y="355278"/>
                  </a:lnTo>
                  <a:lnTo>
                    <a:pt x="196909" y="16465"/>
                  </a:lnTo>
                  <a:lnTo>
                    <a:pt x="225539" y="0"/>
                  </a:lnTo>
                  <a:lnTo>
                    <a:pt x="610696" y="0"/>
                  </a:lnTo>
                  <a:lnTo>
                    <a:pt x="831794" y="347270"/>
                  </a:lnTo>
                  <a:lnTo>
                    <a:pt x="836236" y="363736"/>
                  </a:lnTo>
                  <a:close/>
                </a:path>
              </a:pathLst>
            </a:custGeom>
            <a:solidFill>
              <a:srgbClr val="FAFFF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3682981" y="2430513"/>
              <a:ext cx="5409565" cy="5172075"/>
            </a:xfrm>
            <a:custGeom>
              <a:avLst/>
              <a:gdLst/>
              <a:ahLst/>
              <a:cxnLst/>
              <a:rect l="l" t="t" r="r" b="b"/>
              <a:pathLst>
                <a:path w="5409565" h="5172075">
                  <a:moveTo>
                    <a:pt x="5363493" y="2782191"/>
                  </a:moveTo>
                  <a:lnTo>
                    <a:pt x="4274791" y="4975696"/>
                  </a:lnTo>
                  <a:lnTo>
                    <a:pt x="4249568" y="5018639"/>
                  </a:lnTo>
                  <a:lnTo>
                    <a:pt x="4219046" y="5057067"/>
                  </a:lnTo>
                  <a:lnTo>
                    <a:pt x="4183825" y="5090608"/>
                  </a:lnTo>
                  <a:lnTo>
                    <a:pt x="4144509" y="5118887"/>
                  </a:lnTo>
                  <a:lnTo>
                    <a:pt x="4101700" y="5141531"/>
                  </a:lnTo>
                  <a:lnTo>
                    <a:pt x="4055998" y="5158168"/>
                  </a:lnTo>
                  <a:lnTo>
                    <a:pt x="4008007" y="5168424"/>
                  </a:lnTo>
                  <a:lnTo>
                    <a:pt x="3958327" y="5171925"/>
                  </a:lnTo>
                  <a:lnTo>
                    <a:pt x="1451185" y="5171925"/>
                  </a:lnTo>
                  <a:lnTo>
                    <a:pt x="1401505" y="5168424"/>
                  </a:lnTo>
                  <a:lnTo>
                    <a:pt x="1353514" y="5158168"/>
                  </a:lnTo>
                  <a:lnTo>
                    <a:pt x="1307812" y="5141531"/>
                  </a:lnTo>
                  <a:lnTo>
                    <a:pt x="1265002" y="5118887"/>
                  </a:lnTo>
                  <a:lnTo>
                    <a:pt x="1225686" y="5090608"/>
                  </a:lnTo>
                  <a:lnTo>
                    <a:pt x="1190466" y="5057067"/>
                  </a:lnTo>
                  <a:lnTo>
                    <a:pt x="1159943" y="5018639"/>
                  </a:lnTo>
                  <a:lnTo>
                    <a:pt x="1134720" y="4975696"/>
                  </a:lnTo>
                  <a:lnTo>
                    <a:pt x="46019" y="2782191"/>
                  </a:lnTo>
                  <a:lnTo>
                    <a:pt x="25885" y="2734905"/>
                  </a:lnTo>
                  <a:lnTo>
                    <a:pt x="11504" y="2686100"/>
                  </a:lnTo>
                  <a:lnTo>
                    <a:pt x="2876" y="2636284"/>
                  </a:lnTo>
                  <a:lnTo>
                    <a:pt x="0" y="2585962"/>
                  </a:lnTo>
                  <a:lnTo>
                    <a:pt x="2876" y="2535640"/>
                  </a:lnTo>
                  <a:lnTo>
                    <a:pt x="11504" y="2485824"/>
                  </a:lnTo>
                  <a:lnTo>
                    <a:pt x="25885" y="2437020"/>
                  </a:lnTo>
                  <a:lnTo>
                    <a:pt x="46019" y="2389733"/>
                  </a:lnTo>
                  <a:lnTo>
                    <a:pt x="1134720" y="196228"/>
                  </a:lnTo>
                  <a:lnTo>
                    <a:pt x="1159944" y="153285"/>
                  </a:lnTo>
                  <a:lnTo>
                    <a:pt x="1190466" y="114857"/>
                  </a:lnTo>
                  <a:lnTo>
                    <a:pt x="1225686" y="81317"/>
                  </a:lnTo>
                  <a:lnTo>
                    <a:pt x="1265002" y="53038"/>
                  </a:lnTo>
                  <a:lnTo>
                    <a:pt x="1307812" y="30393"/>
                  </a:lnTo>
                  <a:lnTo>
                    <a:pt x="1353514" y="13757"/>
                  </a:lnTo>
                  <a:lnTo>
                    <a:pt x="1401505" y="3501"/>
                  </a:lnTo>
                  <a:lnTo>
                    <a:pt x="1451185" y="0"/>
                  </a:lnTo>
                  <a:lnTo>
                    <a:pt x="3958327" y="0"/>
                  </a:lnTo>
                  <a:lnTo>
                    <a:pt x="4008006" y="3501"/>
                  </a:lnTo>
                  <a:lnTo>
                    <a:pt x="4055998" y="13757"/>
                  </a:lnTo>
                  <a:lnTo>
                    <a:pt x="4101700" y="30393"/>
                  </a:lnTo>
                  <a:lnTo>
                    <a:pt x="4144509" y="53038"/>
                  </a:lnTo>
                  <a:lnTo>
                    <a:pt x="4183825" y="81317"/>
                  </a:lnTo>
                  <a:lnTo>
                    <a:pt x="4219045" y="114857"/>
                  </a:lnTo>
                  <a:lnTo>
                    <a:pt x="4249568" y="153285"/>
                  </a:lnTo>
                  <a:lnTo>
                    <a:pt x="4274791" y="196228"/>
                  </a:lnTo>
                  <a:lnTo>
                    <a:pt x="5363493" y="2389733"/>
                  </a:lnTo>
                  <a:lnTo>
                    <a:pt x="5383626" y="2437020"/>
                  </a:lnTo>
                  <a:lnTo>
                    <a:pt x="5398007" y="2485824"/>
                  </a:lnTo>
                  <a:lnTo>
                    <a:pt x="5406636" y="2535640"/>
                  </a:lnTo>
                  <a:lnTo>
                    <a:pt x="5409512" y="2585962"/>
                  </a:lnTo>
                  <a:lnTo>
                    <a:pt x="5406636" y="2636284"/>
                  </a:lnTo>
                  <a:lnTo>
                    <a:pt x="5398007" y="2686100"/>
                  </a:lnTo>
                  <a:lnTo>
                    <a:pt x="5383626" y="2734905"/>
                  </a:lnTo>
                  <a:lnTo>
                    <a:pt x="5363493" y="2782191"/>
                  </a:lnTo>
                </a:path>
              </a:pathLst>
            </a:custGeom>
            <a:ln w="266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30980"/>
              <a:ext cx="8689512" cy="8820149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199434" y="1128115"/>
              <a:ext cx="7800975" cy="7478395"/>
            </a:xfrm>
            <a:custGeom>
              <a:avLst/>
              <a:gdLst/>
              <a:ahLst/>
              <a:cxnLst/>
              <a:rect l="l" t="t" r="r" b="b"/>
              <a:pathLst>
                <a:path w="7800975" h="7478395">
                  <a:moveTo>
                    <a:pt x="5667717" y="7478293"/>
                  </a:moveTo>
                  <a:lnTo>
                    <a:pt x="2132917" y="7478293"/>
                  </a:lnTo>
                  <a:lnTo>
                    <a:pt x="2082129" y="7476087"/>
                  </a:lnTo>
                  <a:lnTo>
                    <a:pt x="2032253" y="7469566"/>
                  </a:lnTo>
                  <a:lnTo>
                    <a:pt x="1983521" y="7458872"/>
                  </a:lnTo>
                  <a:lnTo>
                    <a:pt x="1936163" y="7444150"/>
                  </a:lnTo>
                  <a:lnTo>
                    <a:pt x="1890411" y="7425543"/>
                  </a:lnTo>
                  <a:lnTo>
                    <a:pt x="1846498" y="7403195"/>
                  </a:lnTo>
                  <a:lnTo>
                    <a:pt x="1804655" y="7377249"/>
                  </a:lnTo>
                  <a:lnTo>
                    <a:pt x="1765114" y="7347850"/>
                  </a:lnTo>
                  <a:lnTo>
                    <a:pt x="1728107" y="7315141"/>
                  </a:lnTo>
                  <a:lnTo>
                    <a:pt x="1693865" y="7279266"/>
                  </a:lnTo>
                  <a:lnTo>
                    <a:pt x="1662621" y="7240369"/>
                  </a:lnTo>
                  <a:lnTo>
                    <a:pt x="1634605" y="7198592"/>
                  </a:lnTo>
                  <a:lnTo>
                    <a:pt x="1610050" y="7154081"/>
                  </a:lnTo>
                  <a:lnTo>
                    <a:pt x="76033" y="4063359"/>
                  </a:lnTo>
                  <a:lnTo>
                    <a:pt x="55861" y="4019070"/>
                  </a:lnTo>
                  <a:lnTo>
                    <a:pt x="38792" y="3973846"/>
                  </a:lnTo>
                  <a:lnTo>
                    <a:pt x="24827" y="3927842"/>
                  </a:lnTo>
                  <a:lnTo>
                    <a:pt x="13965" y="3881214"/>
                  </a:lnTo>
                  <a:lnTo>
                    <a:pt x="6206" y="3834118"/>
                  </a:lnTo>
                  <a:lnTo>
                    <a:pt x="1551" y="3786710"/>
                  </a:lnTo>
                  <a:lnTo>
                    <a:pt x="0" y="3739146"/>
                  </a:lnTo>
                  <a:lnTo>
                    <a:pt x="1551" y="3691583"/>
                  </a:lnTo>
                  <a:lnTo>
                    <a:pt x="6206" y="3644175"/>
                  </a:lnTo>
                  <a:lnTo>
                    <a:pt x="13965" y="3597079"/>
                  </a:lnTo>
                  <a:lnTo>
                    <a:pt x="24827" y="3550451"/>
                  </a:lnTo>
                  <a:lnTo>
                    <a:pt x="38792" y="3504447"/>
                  </a:lnTo>
                  <a:lnTo>
                    <a:pt x="55861" y="3459223"/>
                  </a:lnTo>
                  <a:lnTo>
                    <a:pt x="76033" y="3414934"/>
                  </a:lnTo>
                  <a:lnTo>
                    <a:pt x="1610050" y="324212"/>
                  </a:lnTo>
                  <a:lnTo>
                    <a:pt x="1634605" y="279701"/>
                  </a:lnTo>
                  <a:lnTo>
                    <a:pt x="1662621" y="237924"/>
                  </a:lnTo>
                  <a:lnTo>
                    <a:pt x="1693865" y="199027"/>
                  </a:lnTo>
                  <a:lnTo>
                    <a:pt x="1728107" y="163152"/>
                  </a:lnTo>
                  <a:lnTo>
                    <a:pt x="1765114" y="130443"/>
                  </a:lnTo>
                  <a:lnTo>
                    <a:pt x="1804655" y="101044"/>
                  </a:lnTo>
                  <a:lnTo>
                    <a:pt x="1846498" y="75098"/>
                  </a:lnTo>
                  <a:lnTo>
                    <a:pt x="1890411" y="52750"/>
                  </a:lnTo>
                  <a:lnTo>
                    <a:pt x="1936163" y="34143"/>
                  </a:lnTo>
                  <a:lnTo>
                    <a:pt x="1983521" y="19421"/>
                  </a:lnTo>
                  <a:lnTo>
                    <a:pt x="2032253" y="8727"/>
                  </a:lnTo>
                  <a:lnTo>
                    <a:pt x="2082129" y="2205"/>
                  </a:lnTo>
                  <a:lnTo>
                    <a:pt x="2132917" y="0"/>
                  </a:lnTo>
                  <a:lnTo>
                    <a:pt x="5667717" y="0"/>
                  </a:lnTo>
                  <a:lnTo>
                    <a:pt x="5718504" y="2205"/>
                  </a:lnTo>
                  <a:lnTo>
                    <a:pt x="5768380" y="8727"/>
                  </a:lnTo>
                  <a:lnTo>
                    <a:pt x="5817113" y="19421"/>
                  </a:lnTo>
                  <a:lnTo>
                    <a:pt x="5864471" y="34143"/>
                  </a:lnTo>
                  <a:lnTo>
                    <a:pt x="5910222" y="52750"/>
                  </a:lnTo>
                  <a:lnTo>
                    <a:pt x="5954135" y="75098"/>
                  </a:lnTo>
                  <a:lnTo>
                    <a:pt x="5995978" y="101044"/>
                  </a:lnTo>
                  <a:lnTo>
                    <a:pt x="6035519" y="130443"/>
                  </a:lnTo>
                  <a:lnTo>
                    <a:pt x="6072526" y="163152"/>
                  </a:lnTo>
                  <a:lnTo>
                    <a:pt x="6106768" y="199027"/>
                  </a:lnTo>
                  <a:lnTo>
                    <a:pt x="6138013" y="237924"/>
                  </a:lnTo>
                  <a:lnTo>
                    <a:pt x="6166028" y="279701"/>
                  </a:lnTo>
                  <a:lnTo>
                    <a:pt x="6190583" y="324212"/>
                  </a:lnTo>
                  <a:lnTo>
                    <a:pt x="7724601" y="3414934"/>
                  </a:lnTo>
                  <a:lnTo>
                    <a:pt x="7744773" y="3459223"/>
                  </a:lnTo>
                  <a:lnTo>
                    <a:pt x="7761842" y="3504447"/>
                  </a:lnTo>
                  <a:lnTo>
                    <a:pt x="7775807" y="3550451"/>
                  </a:lnTo>
                  <a:lnTo>
                    <a:pt x="7786669" y="3597079"/>
                  </a:lnTo>
                  <a:lnTo>
                    <a:pt x="7794427" y="3644175"/>
                  </a:lnTo>
                  <a:lnTo>
                    <a:pt x="7799082" y="3691583"/>
                  </a:lnTo>
                  <a:lnTo>
                    <a:pt x="7800634" y="3739146"/>
                  </a:lnTo>
                  <a:lnTo>
                    <a:pt x="7799082" y="3786710"/>
                  </a:lnTo>
                  <a:lnTo>
                    <a:pt x="7794427" y="3834118"/>
                  </a:lnTo>
                  <a:lnTo>
                    <a:pt x="7786669" y="3881214"/>
                  </a:lnTo>
                  <a:lnTo>
                    <a:pt x="7775807" y="3927842"/>
                  </a:lnTo>
                  <a:lnTo>
                    <a:pt x="7761842" y="3973846"/>
                  </a:lnTo>
                  <a:lnTo>
                    <a:pt x="7744773" y="4019070"/>
                  </a:lnTo>
                  <a:lnTo>
                    <a:pt x="7724601" y="4063359"/>
                  </a:lnTo>
                  <a:lnTo>
                    <a:pt x="6190583" y="7154081"/>
                  </a:lnTo>
                  <a:lnTo>
                    <a:pt x="6166028" y="7198592"/>
                  </a:lnTo>
                  <a:lnTo>
                    <a:pt x="6138013" y="7240369"/>
                  </a:lnTo>
                  <a:lnTo>
                    <a:pt x="6106768" y="7279266"/>
                  </a:lnTo>
                  <a:lnTo>
                    <a:pt x="6072526" y="7315141"/>
                  </a:lnTo>
                  <a:lnTo>
                    <a:pt x="6035519" y="7347850"/>
                  </a:lnTo>
                  <a:lnTo>
                    <a:pt x="5995978" y="7377249"/>
                  </a:lnTo>
                  <a:lnTo>
                    <a:pt x="5954135" y="7403195"/>
                  </a:lnTo>
                  <a:lnTo>
                    <a:pt x="5910222" y="7425543"/>
                  </a:lnTo>
                  <a:lnTo>
                    <a:pt x="5864471" y="7444150"/>
                  </a:lnTo>
                  <a:lnTo>
                    <a:pt x="5817113" y="7458872"/>
                  </a:lnTo>
                  <a:lnTo>
                    <a:pt x="5768380" y="7469566"/>
                  </a:lnTo>
                  <a:lnTo>
                    <a:pt x="5718504" y="7476087"/>
                  </a:lnTo>
                  <a:lnTo>
                    <a:pt x="5667717" y="7478293"/>
                  </a:lnTo>
                  <a:close/>
                </a:path>
              </a:pathLst>
            </a:custGeom>
            <a:solidFill>
              <a:srgbClr val="E6E8F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396" y="1654273"/>
              <a:ext cx="6663481" cy="6456975"/>
            </a:xfrm>
            <a:prstGeom prst="rect">
              <a:avLst/>
            </a:prstGeom>
          </p:spPr>
        </p:pic>
        <p:sp>
          <p:nvSpPr>
            <p:cNvPr id="16" name="object 16" descr=""/>
            <p:cNvSpPr/>
            <p:nvPr/>
          </p:nvSpPr>
          <p:spPr>
            <a:xfrm>
              <a:off x="9381174" y="1061218"/>
              <a:ext cx="8502015" cy="8061325"/>
            </a:xfrm>
            <a:custGeom>
              <a:avLst/>
              <a:gdLst/>
              <a:ahLst/>
              <a:cxnLst/>
              <a:rect l="l" t="t" r="r" b="b"/>
              <a:pathLst>
                <a:path w="8502015" h="8061325">
                  <a:moveTo>
                    <a:pt x="8021820" y="8061150"/>
                  </a:moveTo>
                  <a:lnTo>
                    <a:pt x="485775" y="8061150"/>
                  </a:lnTo>
                  <a:lnTo>
                    <a:pt x="437762" y="8058774"/>
                  </a:lnTo>
                  <a:lnTo>
                    <a:pt x="390562" y="8051730"/>
                  </a:lnTo>
                  <a:lnTo>
                    <a:pt x="344494" y="8040153"/>
                  </a:lnTo>
                  <a:lnTo>
                    <a:pt x="299876" y="8024173"/>
                  </a:lnTo>
                  <a:lnTo>
                    <a:pt x="257028" y="8003923"/>
                  </a:lnTo>
                  <a:lnTo>
                    <a:pt x="216266" y="7979534"/>
                  </a:lnTo>
                  <a:lnTo>
                    <a:pt x="177911" y="7951139"/>
                  </a:lnTo>
                  <a:lnTo>
                    <a:pt x="142280" y="7918870"/>
                  </a:lnTo>
                  <a:lnTo>
                    <a:pt x="110010" y="7883239"/>
                  </a:lnTo>
                  <a:lnTo>
                    <a:pt x="81615" y="7844884"/>
                  </a:lnTo>
                  <a:lnTo>
                    <a:pt x="57227" y="7804122"/>
                  </a:lnTo>
                  <a:lnTo>
                    <a:pt x="36977" y="7761274"/>
                  </a:lnTo>
                  <a:lnTo>
                    <a:pt x="20997" y="7716656"/>
                  </a:lnTo>
                  <a:lnTo>
                    <a:pt x="9420" y="7670588"/>
                  </a:lnTo>
                  <a:lnTo>
                    <a:pt x="2377" y="7623388"/>
                  </a:lnTo>
                  <a:lnTo>
                    <a:pt x="0" y="7575376"/>
                  </a:lnTo>
                  <a:lnTo>
                    <a:pt x="0" y="485775"/>
                  </a:lnTo>
                  <a:lnTo>
                    <a:pt x="2377" y="437762"/>
                  </a:lnTo>
                  <a:lnTo>
                    <a:pt x="9420" y="390562"/>
                  </a:lnTo>
                  <a:lnTo>
                    <a:pt x="20997" y="344494"/>
                  </a:lnTo>
                  <a:lnTo>
                    <a:pt x="36977" y="299876"/>
                  </a:lnTo>
                  <a:lnTo>
                    <a:pt x="57227" y="257028"/>
                  </a:lnTo>
                  <a:lnTo>
                    <a:pt x="81615" y="216266"/>
                  </a:lnTo>
                  <a:lnTo>
                    <a:pt x="110010" y="177911"/>
                  </a:lnTo>
                  <a:lnTo>
                    <a:pt x="142280" y="142280"/>
                  </a:lnTo>
                  <a:lnTo>
                    <a:pt x="177911" y="110010"/>
                  </a:lnTo>
                  <a:lnTo>
                    <a:pt x="216266" y="81615"/>
                  </a:lnTo>
                  <a:lnTo>
                    <a:pt x="257028" y="57227"/>
                  </a:lnTo>
                  <a:lnTo>
                    <a:pt x="299876" y="36977"/>
                  </a:lnTo>
                  <a:lnTo>
                    <a:pt x="344494" y="20997"/>
                  </a:lnTo>
                  <a:lnTo>
                    <a:pt x="390562" y="9420"/>
                  </a:lnTo>
                  <a:lnTo>
                    <a:pt x="437762" y="2377"/>
                  </a:lnTo>
                  <a:lnTo>
                    <a:pt x="485775" y="0"/>
                  </a:lnTo>
                  <a:lnTo>
                    <a:pt x="8021820" y="0"/>
                  </a:lnTo>
                  <a:lnTo>
                    <a:pt x="8069833" y="2377"/>
                  </a:lnTo>
                  <a:lnTo>
                    <a:pt x="8117033" y="9420"/>
                  </a:lnTo>
                  <a:lnTo>
                    <a:pt x="8163100" y="20997"/>
                  </a:lnTo>
                  <a:lnTo>
                    <a:pt x="8207718" y="36977"/>
                  </a:lnTo>
                  <a:lnTo>
                    <a:pt x="8250567" y="57227"/>
                  </a:lnTo>
                  <a:lnTo>
                    <a:pt x="8291328" y="81615"/>
                  </a:lnTo>
                  <a:lnTo>
                    <a:pt x="8329684" y="110010"/>
                  </a:lnTo>
                  <a:lnTo>
                    <a:pt x="8365315" y="142280"/>
                  </a:lnTo>
                  <a:lnTo>
                    <a:pt x="8397584" y="177911"/>
                  </a:lnTo>
                  <a:lnTo>
                    <a:pt x="8425979" y="216266"/>
                  </a:lnTo>
                  <a:lnTo>
                    <a:pt x="8450367" y="257028"/>
                  </a:lnTo>
                  <a:lnTo>
                    <a:pt x="8470617" y="299876"/>
                  </a:lnTo>
                  <a:lnTo>
                    <a:pt x="8486597" y="344494"/>
                  </a:lnTo>
                  <a:lnTo>
                    <a:pt x="8498174" y="390562"/>
                  </a:lnTo>
                  <a:lnTo>
                    <a:pt x="8501995" y="416167"/>
                  </a:lnTo>
                  <a:lnTo>
                    <a:pt x="8501995" y="7644983"/>
                  </a:lnTo>
                  <a:lnTo>
                    <a:pt x="8486597" y="7716656"/>
                  </a:lnTo>
                  <a:lnTo>
                    <a:pt x="8470617" y="7761274"/>
                  </a:lnTo>
                  <a:lnTo>
                    <a:pt x="8450367" y="7804122"/>
                  </a:lnTo>
                  <a:lnTo>
                    <a:pt x="8425979" y="7844884"/>
                  </a:lnTo>
                  <a:lnTo>
                    <a:pt x="8397584" y="7883239"/>
                  </a:lnTo>
                  <a:lnTo>
                    <a:pt x="8365315" y="7918870"/>
                  </a:lnTo>
                  <a:lnTo>
                    <a:pt x="8329684" y="7951139"/>
                  </a:lnTo>
                  <a:lnTo>
                    <a:pt x="8291328" y="7979534"/>
                  </a:lnTo>
                  <a:lnTo>
                    <a:pt x="8250567" y="8003923"/>
                  </a:lnTo>
                  <a:lnTo>
                    <a:pt x="8207718" y="8024173"/>
                  </a:lnTo>
                  <a:lnTo>
                    <a:pt x="8163100" y="8040153"/>
                  </a:lnTo>
                  <a:lnTo>
                    <a:pt x="8117033" y="8051730"/>
                  </a:lnTo>
                  <a:lnTo>
                    <a:pt x="8069833" y="8058774"/>
                  </a:lnTo>
                  <a:lnTo>
                    <a:pt x="8021820" y="8061150"/>
                  </a:lnTo>
                  <a:close/>
                </a:path>
              </a:pathLst>
            </a:custGeom>
            <a:solidFill>
              <a:srgbClr val="4D4E4F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9763755" y="3397416"/>
              <a:ext cx="6492240" cy="0"/>
            </a:xfrm>
            <a:custGeom>
              <a:avLst/>
              <a:gdLst/>
              <a:ahLst/>
              <a:cxnLst/>
              <a:rect l="l" t="t" r="r" b="b"/>
              <a:pathLst>
                <a:path w="6492240" h="0">
                  <a:moveTo>
                    <a:pt x="0" y="0"/>
                  </a:moveTo>
                  <a:lnTo>
                    <a:pt x="6492239" y="0"/>
                  </a:lnTo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9731037" y="1378417"/>
            <a:ext cx="7816850" cy="1554480"/>
          </a:xfrm>
          <a:prstGeom prst="rect"/>
        </p:spPr>
        <p:txBody>
          <a:bodyPr wrap="square" lIns="0" tIns="104140" rIns="0" bIns="0" rtlCol="0" vert="horz">
            <a:spAutoFit/>
          </a:bodyPr>
          <a:lstStyle/>
          <a:p>
            <a:pPr marL="12700" marR="5080">
              <a:lnSpc>
                <a:spcPts val="5700"/>
              </a:lnSpc>
              <a:spcBef>
                <a:spcPts val="820"/>
              </a:spcBef>
            </a:pPr>
            <a:r>
              <a:rPr dirty="0" sz="5250" spc="100">
                <a:solidFill>
                  <a:srgbClr val="000000"/>
                </a:solidFill>
              </a:rPr>
              <a:t>Popular</a:t>
            </a:r>
            <a:r>
              <a:rPr dirty="0" sz="5250" spc="-415">
                <a:solidFill>
                  <a:srgbClr val="000000"/>
                </a:solidFill>
              </a:rPr>
              <a:t> </a:t>
            </a:r>
            <a:r>
              <a:rPr dirty="0" sz="5250" spc="140">
                <a:solidFill>
                  <a:srgbClr val="000000"/>
                </a:solidFill>
              </a:rPr>
              <a:t>Walking</a:t>
            </a:r>
            <a:r>
              <a:rPr dirty="0" sz="5250" spc="-415">
                <a:solidFill>
                  <a:srgbClr val="000000"/>
                </a:solidFill>
              </a:rPr>
              <a:t> </a:t>
            </a:r>
            <a:r>
              <a:rPr dirty="0" sz="5250" spc="60">
                <a:solidFill>
                  <a:srgbClr val="000000"/>
                </a:solidFill>
              </a:rPr>
              <a:t>Tours </a:t>
            </a:r>
            <a:r>
              <a:rPr dirty="0" sz="5250" spc="65">
                <a:solidFill>
                  <a:srgbClr val="000000"/>
                </a:solidFill>
              </a:rPr>
              <a:t>in</a:t>
            </a:r>
            <a:r>
              <a:rPr dirty="0" sz="5250" spc="-409">
                <a:solidFill>
                  <a:srgbClr val="000000"/>
                </a:solidFill>
              </a:rPr>
              <a:t> </a:t>
            </a:r>
            <a:r>
              <a:rPr dirty="0" sz="5250" spc="-45">
                <a:solidFill>
                  <a:srgbClr val="000000"/>
                </a:solidFill>
              </a:rPr>
              <a:t>New</a:t>
            </a:r>
            <a:r>
              <a:rPr dirty="0" sz="5250" spc="-405">
                <a:solidFill>
                  <a:srgbClr val="000000"/>
                </a:solidFill>
              </a:rPr>
              <a:t> </a:t>
            </a:r>
            <a:r>
              <a:rPr dirty="0" sz="5250" spc="125">
                <a:solidFill>
                  <a:srgbClr val="000000"/>
                </a:solidFill>
              </a:rPr>
              <a:t>Orleans</a:t>
            </a:r>
            <a:endParaRPr sz="5250"/>
          </a:p>
        </p:txBody>
      </p:sp>
      <p:sp>
        <p:nvSpPr>
          <p:cNvPr id="19" name="object 19" descr=""/>
          <p:cNvSpPr txBox="1"/>
          <p:nvPr/>
        </p:nvSpPr>
        <p:spPr>
          <a:xfrm>
            <a:off x="9760402" y="4046447"/>
            <a:ext cx="7445375" cy="45097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55" b="1">
                <a:latin typeface="Tahoma"/>
                <a:cs typeface="Tahoma"/>
              </a:rPr>
              <a:t>French</a:t>
            </a:r>
            <a:r>
              <a:rPr dirty="0" sz="3000" spc="-225" b="1">
                <a:latin typeface="Tahoma"/>
                <a:cs typeface="Tahoma"/>
              </a:rPr>
              <a:t> </a:t>
            </a:r>
            <a:r>
              <a:rPr dirty="0" sz="3000" spc="45" b="1">
                <a:latin typeface="Tahoma"/>
                <a:cs typeface="Tahoma"/>
              </a:rPr>
              <a:t>Quarter</a:t>
            </a:r>
            <a:r>
              <a:rPr dirty="0" sz="3000" spc="-220" b="1">
                <a:latin typeface="Tahoma"/>
                <a:cs typeface="Tahoma"/>
              </a:rPr>
              <a:t> </a:t>
            </a:r>
            <a:r>
              <a:rPr dirty="0" sz="3000" spc="70" b="1">
                <a:latin typeface="Tahoma"/>
                <a:cs typeface="Tahoma"/>
              </a:rPr>
              <a:t>Walking</a:t>
            </a:r>
            <a:r>
              <a:rPr dirty="0" sz="3000" spc="-225" b="1">
                <a:latin typeface="Tahoma"/>
                <a:cs typeface="Tahoma"/>
              </a:rPr>
              <a:t> </a:t>
            </a:r>
            <a:r>
              <a:rPr dirty="0" sz="3000" spc="-20" b="1">
                <a:latin typeface="Tahoma"/>
                <a:cs typeface="Tahoma"/>
              </a:rPr>
              <a:t>Tour</a:t>
            </a:r>
            <a:endParaRPr sz="3000">
              <a:latin typeface="Tahoma"/>
              <a:cs typeface="Tahoma"/>
            </a:endParaRPr>
          </a:p>
          <a:p>
            <a:pPr marL="144145" marR="5080">
              <a:lnSpc>
                <a:spcPct val="129600"/>
              </a:lnSpc>
              <a:spcBef>
                <a:spcPts val="2310"/>
              </a:spcBef>
            </a:pPr>
            <a:r>
              <a:rPr dirty="0" sz="2700">
                <a:latin typeface="Lucida Sans Unicode"/>
                <a:cs typeface="Lucida Sans Unicode"/>
              </a:rPr>
              <a:t>One</a:t>
            </a:r>
            <a:r>
              <a:rPr dirty="0" sz="2700" spc="-160">
                <a:latin typeface="Lucida Sans Unicode"/>
                <a:cs typeface="Lucida Sans Unicode"/>
              </a:rPr>
              <a:t> </a:t>
            </a:r>
            <a:r>
              <a:rPr dirty="0" sz="2700" spc="-65">
                <a:latin typeface="Lucida Sans Unicode"/>
                <a:cs typeface="Lucida Sans Unicode"/>
              </a:rPr>
              <a:t>of</a:t>
            </a:r>
            <a:r>
              <a:rPr dirty="0" sz="2700" spc="-160">
                <a:latin typeface="Lucida Sans Unicode"/>
                <a:cs typeface="Lucida Sans Unicode"/>
              </a:rPr>
              <a:t> </a:t>
            </a:r>
            <a:r>
              <a:rPr dirty="0" sz="2700">
                <a:latin typeface="Lucida Sans Unicode"/>
                <a:cs typeface="Lucida Sans Unicode"/>
              </a:rPr>
              <a:t>the</a:t>
            </a:r>
            <a:r>
              <a:rPr dirty="0" sz="2700" spc="-160">
                <a:latin typeface="Lucida Sans Unicode"/>
                <a:cs typeface="Lucida Sans Unicode"/>
              </a:rPr>
              <a:t> </a:t>
            </a:r>
            <a:r>
              <a:rPr dirty="0" sz="2700" spc="-45">
                <a:latin typeface="Lucida Sans Unicode"/>
                <a:cs typeface="Lucida Sans Unicode"/>
              </a:rPr>
              <a:t>city's</a:t>
            </a:r>
            <a:r>
              <a:rPr dirty="0" sz="2700" spc="-160">
                <a:latin typeface="Lucida Sans Unicode"/>
                <a:cs typeface="Lucida Sans Unicode"/>
              </a:rPr>
              <a:t> </a:t>
            </a:r>
            <a:r>
              <a:rPr dirty="0" sz="2700">
                <a:latin typeface="Lucida Sans Unicode"/>
                <a:cs typeface="Lucida Sans Unicode"/>
              </a:rPr>
              <a:t>most</a:t>
            </a:r>
            <a:r>
              <a:rPr dirty="0" sz="2700" spc="-160">
                <a:latin typeface="Lucida Sans Unicode"/>
                <a:cs typeface="Lucida Sans Unicode"/>
              </a:rPr>
              <a:t> </a:t>
            </a:r>
            <a:r>
              <a:rPr dirty="0" sz="2700">
                <a:latin typeface="Lucida Sans Unicode"/>
                <a:cs typeface="Lucida Sans Unicode"/>
              </a:rPr>
              <a:t>iconic</a:t>
            </a:r>
            <a:r>
              <a:rPr dirty="0" sz="2700" spc="-160">
                <a:latin typeface="Lucida Sans Unicode"/>
                <a:cs typeface="Lucida Sans Unicode"/>
              </a:rPr>
              <a:t> </a:t>
            </a:r>
            <a:r>
              <a:rPr dirty="0" sz="2700" spc="-10">
                <a:latin typeface="Lucida Sans Unicode"/>
                <a:cs typeface="Lucida Sans Unicode"/>
              </a:rPr>
              <a:t>neighborhoods, </a:t>
            </a:r>
            <a:r>
              <a:rPr dirty="0" sz="2700">
                <a:latin typeface="Lucida Sans Unicode"/>
                <a:cs typeface="Lucida Sans Unicode"/>
              </a:rPr>
              <a:t>the</a:t>
            </a:r>
            <a:r>
              <a:rPr dirty="0" sz="2700" spc="-195">
                <a:latin typeface="Lucida Sans Unicode"/>
                <a:cs typeface="Lucida Sans Unicode"/>
              </a:rPr>
              <a:t> </a:t>
            </a:r>
            <a:r>
              <a:rPr dirty="0" sz="2700">
                <a:latin typeface="Lucida Sans Unicode"/>
                <a:cs typeface="Lucida Sans Unicode"/>
              </a:rPr>
              <a:t>French</a:t>
            </a:r>
            <a:r>
              <a:rPr dirty="0" sz="2700" spc="-195">
                <a:latin typeface="Lucida Sans Unicode"/>
                <a:cs typeface="Lucida Sans Unicode"/>
              </a:rPr>
              <a:t> </a:t>
            </a:r>
            <a:r>
              <a:rPr dirty="0" sz="2700">
                <a:latin typeface="Lucida Sans Unicode"/>
                <a:cs typeface="Lucida Sans Unicode"/>
              </a:rPr>
              <a:t>Quarter</a:t>
            </a:r>
            <a:r>
              <a:rPr dirty="0" sz="2700" spc="-190">
                <a:latin typeface="Lucida Sans Unicode"/>
                <a:cs typeface="Lucida Sans Unicode"/>
              </a:rPr>
              <a:t> </a:t>
            </a:r>
            <a:r>
              <a:rPr dirty="0" sz="2700" spc="-80">
                <a:latin typeface="Lucida Sans Unicode"/>
                <a:cs typeface="Lucida Sans Unicode"/>
              </a:rPr>
              <a:t>is</a:t>
            </a:r>
            <a:r>
              <a:rPr dirty="0" sz="2700" spc="-195">
                <a:latin typeface="Lucida Sans Unicode"/>
                <a:cs typeface="Lucida Sans Unicode"/>
              </a:rPr>
              <a:t> </a:t>
            </a:r>
            <a:r>
              <a:rPr dirty="0" sz="2700" spc="-20">
                <a:latin typeface="Lucida Sans Unicode"/>
                <a:cs typeface="Lucida Sans Unicode"/>
              </a:rPr>
              <a:t>not</a:t>
            </a:r>
            <a:r>
              <a:rPr dirty="0" sz="2700" spc="-190">
                <a:latin typeface="Lucida Sans Unicode"/>
                <a:cs typeface="Lucida Sans Unicode"/>
              </a:rPr>
              <a:t> </a:t>
            </a:r>
            <a:r>
              <a:rPr dirty="0" sz="2700" spc="-25">
                <a:latin typeface="Lucida Sans Unicode"/>
                <a:cs typeface="Lucida Sans Unicode"/>
              </a:rPr>
              <a:t>to</a:t>
            </a:r>
            <a:r>
              <a:rPr dirty="0" sz="2700" spc="-195">
                <a:latin typeface="Lucida Sans Unicode"/>
                <a:cs typeface="Lucida Sans Unicode"/>
              </a:rPr>
              <a:t> </a:t>
            </a:r>
            <a:r>
              <a:rPr dirty="0" sz="2700" spc="110">
                <a:latin typeface="Lucida Sans Unicode"/>
                <a:cs typeface="Lucida Sans Unicode"/>
              </a:rPr>
              <a:t>be</a:t>
            </a:r>
            <a:r>
              <a:rPr dirty="0" sz="2700" spc="-190">
                <a:latin typeface="Lucida Sans Unicode"/>
                <a:cs typeface="Lucida Sans Unicode"/>
              </a:rPr>
              <a:t> </a:t>
            </a:r>
            <a:r>
              <a:rPr dirty="0" sz="2700">
                <a:latin typeface="Lucida Sans Unicode"/>
                <a:cs typeface="Lucida Sans Unicode"/>
              </a:rPr>
              <a:t>missed</a:t>
            </a:r>
            <a:r>
              <a:rPr dirty="0" sz="2700" spc="-195">
                <a:latin typeface="Lucida Sans Unicode"/>
                <a:cs typeface="Lucida Sans Unicode"/>
              </a:rPr>
              <a:t> </a:t>
            </a:r>
            <a:r>
              <a:rPr dirty="0" sz="2700" spc="55">
                <a:latin typeface="Lucida Sans Unicode"/>
                <a:cs typeface="Lucida Sans Unicode"/>
              </a:rPr>
              <a:t>by </a:t>
            </a:r>
            <a:r>
              <a:rPr dirty="0" sz="2700" spc="-130">
                <a:latin typeface="Lucida Sans Unicode"/>
                <a:cs typeface="Lucida Sans Unicode"/>
              </a:rPr>
              <a:t>first-</a:t>
            </a:r>
            <a:r>
              <a:rPr dirty="0" sz="2700">
                <a:latin typeface="Lucida Sans Unicode"/>
                <a:cs typeface="Lucida Sans Unicode"/>
              </a:rPr>
              <a:t>time</a:t>
            </a:r>
            <a:r>
              <a:rPr dirty="0" sz="2700" spc="-185">
                <a:latin typeface="Lucida Sans Unicode"/>
                <a:cs typeface="Lucida Sans Unicode"/>
              </a:rPr>
              <a:t> </a:t>
            </a:r>
            <a:r>
              <a:rPr dirty="0" sz="2700" spc="-105">
                <a:latin typeface="Lucida Sans Unicode"/>
                <a:cs typeface="Lucida Sans Unicode"/>
              </a:rPr>
              <a:t>visitors.</a:t>
            </a:r>
            <a:r>
              <a:rPr dirty="0" sz="2700" spc="-185">
                <a:latin typeface="Lucida Sans Unicode"/>
                <a:cs typeface="Lucida Sans Unicode"/>
              </a:rPr>
              <a:t> </a:t>
            </a:r>
            <a:r>
              <a:rPr dirty="0" sz="2700" spc="-65">
                <a:latin typeface="Lucida Sans Unicode"/>
                <a:cs typeface="Lucida Sans Unicode"/>
              </a:rPr>
              <a:t>A</a:t>
            </a:r>
            <a:r>
              <a:rPr dirty="0" sz="2700" spc="-185">
                <a:latin typeface="Lucida Sans Unicode"/>
                <a:cs typeface="Lucida Sans Unicode"/>
              </a:rPr>
              <a:t> </a:t>
            </a:r>
            <a:r>
              <a:rPr dirty="0" sz="2700">
                <a:latin typeface="Lucida Sans Unicode"/>
                <a:cs typeface="Lucida Sans Unicode"/>
              </a:rPr>
              <a:t>French</a:t>
            </a:r>
            <a:r>
              <a:rPr dirty="0" sz="2700" spc="-185">
                <a:latin typeface="Lucida Sans Unicode"/>
                <a:cs typeface="Lucida Sans Unicode"/>
              </a:rPr>
              <a:t> </a:t>
            </a:r>
            <a:r>
              <a:rPr dirty="0" sz="2700">
                <a:latin typeface="Lucida Sans Unicode"/>
                <a:cs typeface="Lucida Sans Unicode"/>
              </a:rPr>
              <a:t>Quarter</a:t>
            </a:r>
            <a:r>
              <a:rPr dirty="0" sz="2700" spc="-185">
                <a:latin typeface="Lucida Sans Unicode"/>
                <a:cs typeface="Lucida Sans Unicode"/>
              </a:rPr>
              <a:t> </a:t>
            </a:r>
            <a:r>
              <a:rPr dirty="0" sz="2700" spc="-10">
                <a:latin typeface="Lucida Sans Unicode"/>
                <a:cs typeface="Lucida Sans Unicode"/>
              </a:rPr>
              <a:t>walking </a:t>
            </a:r>
            <a:r>
              <a:rPr dirty="0" sz="2700" spc="-55">
                <a:latin typeface="Lucida Sans Unicode"/>
                <a:cs typeface="Lucida Sans Unicode"/>
              </a:rPr>
              <a:t>tour</a:t>
            </a:r>
            <a:r>
              <a:rPr dirty="0" sz="2700" spc="-210">
                <a:latin typeface="Lucida Sans Unicode"/>
                <a:cs typeface="Lucida Sans Unicode"/>
              </a:rPr>
              <a:t> </a:t>
            </a:r>
            <a:r>
              <a:rPr dirty="0" sz="2700" spc="-80">
                <a:latin typeface="Lucida Sans Unicode"/>
                <a:cs typeface="Lucida Sans Unicode"/>
              </a:rPr>
              <a:t>is</a:t>
            </a:r>
            <a:r>
              <a:rPr dirty="0" sz="2700" spc="-210">
                <a:latin typeface="Lucida Sans Unicode"/>
                <a:cs typeface="Lucida Sans Unicode"/>
              </a:rPr>
              <a:t> </a:t>
            </a:r>
            <a:r>
              <a:rPr dirty="0" sz="2700" spc="-25">
                <a:latin typeface="Lucida Sans Unicode"/>
                <a:cs typeface="Lucida Sans Unicode"/>
              </a:rPr>
              <a:t>your</a:t>
            </a:r>
            <a:r>
              <a:rPr dirty="0" sz="2700" spc="-210">
                <a:latin typeface="Lucida Sans Unicode"/>
                <a:cs typeface="Lucida Sans Unicode"/>
              </a:rPr>
              <a:t> </a:t>
            </a:r>
            <a:r>
              <a:rPr dirty="0" sz="2700" spc="145">
                <a:latin typeface="Lucida Sans Unicode"/>
                <a:cs typeface="Lucida Sans Unicode"/>
              </a:rPr>
              <a:t>way</a:t>
            </a:r>
            <a:r>
              <a:rPr dirty="0" sz="2700" spc="-210">
                <a:latin typeface="Lucida Sans Unicode"/>
                <a:cs typeface="Lucida Sans Unicode"/>
              </a:rPr>
              <a:t> </a:t>
            </a:r>
            <a:r>
              <a:rPr dirty="0" sz="2700" spc="-25">
                <a:latin typeface="Lucida Sans Unicode"/>
                <a:cs typeface="Lucida Sans Unicode"/>
              </a:rPr>
              <a:t>to</a:t>
            </a:r>
            <a:r>
              <a:rPr dirty="0" sz="2700" spc="-210">
                <a:latin typeface="Lucida Sans Unicode"/>
                <a:cs typeface="Lucida Sans Unicode"/>
              </a:rPr>
              <a:t> </a:t>
            </a:r>
            <a:r>
              <a:rPr dirty="0" sz="2700" spc="-10">
                <a:latin typeface="Lucida Sans Unicode"/>
                <a:cs typeface="Lucida Sans Unicode"/>
              </a:rPr>
              <a:t>walk</a:t>
            </a:r>
            <a:r>
              <a:rPr dirty="0" sz="2700" spc="-210">
                <a:latin typeface="Lucida Sans Unicode"/>
                <a:cs typeface="Lucida Sans Unicode"/>
              </a:rPr>
              <a:t> </a:t>
            </a:r>
            <a:r>
              <a:rPr dirty="0" sz="2700" spc="-25">
                <a:latin typeface="Lucida Sans Unicode"/>
                <a:cs typeface="Lucida Sans Unicode"/>
              </a:rPr>
              <a:t>through</a:t>
            </a:r>
            <a:r>
              <a:rPr dirty="0" sz="2700" spc="-210">
                <a:latin typeface="Lucida Sans Unicode"/>
                <a:cs typeface="Lucida Sans Unicode"/>
              </a:rPr>
              <a:t> </a:t>
            </a:r>
            <a:r>
              <a:rPr dirty="0" sz="2700">
                <a:latin typeface="Lucida Sans Unicode"/>
                <a:cs typeface="Lucida Sans Unicode"/>
              </a:rPr>
              <a:t>the</a:t>
            </a:r>
            <a:r>
              <a:rPr dirty="0" sz="2700" spc="-210">
                <a:latin typeface="Lucida Sans Unicode"/>
                <a:cs typeface="Lucida Sans Unicode"/>
              </a:rPr>
              <a:t> </a:t>
            </a:r>
            <a:r>
              <a:rPr dirty="0" sz="2700" spc="-10">
                <a:latin typeface="Lucida Sans Unicode"/>
                <a:cs typeface="Lucida Sans Unicode"/>
              </a:rPr>
              <a:t>historic </a:t>
            </a:r>
            <a:r>
              <a:rPr dirty="0" sz="2700" spc="-15">
                <a:latin typeface="Lucida Sans Unicode"/>
                <a:cs typeface="Lucida Sans Unicode"/>
              </a:rPr>
              <a:t>streets</a:t>
            </a:r>
            <a:r>
              <a:rPr dirty="0" sz="2700" spc="-200">
                <a:latin typeface="Lucida Sans Unicode"/>
                <a:cs typeface="Lucida Sans Unicode"/>
              </a:rPr>
              <a:t> </a:t>
            </a:r>
            <a:r>
              <a:rPr dirty="0" sz="2700" spc="-65">
                <a:latin typeface="Lucida Sans Unicode"/>
                <a:cs typeface="Lucida Sans Unicode"/>
              </a:rPr>
              <a:t>of</a:t>
            </a:r>
            <a:r>
              <a:rPr dirty="0" sz="2700" spc="-200">
                <a:latin typeface="Lucida Sans Unicode"/>
                <a:cs typeface="Lucida Sans Unicode"/>
              </a:rPr>
              <a:t> </a:t>
            </a:r>
            <a:r>
              <a:rPr dirty="0" sz="2700" spc="-60">
                <a:latin typeface="Lucida Sans Unicode"/>
                <a:cs typeface="Lucida Sans Unicode"/>
              </a:rPr>
              <a:t>colorful</a:t>
            </a:r>
            <a:r>
              <a:rPr dirty="0" sz="2700" spc="-200">
                <a:latin typeface="Lucida Sans Unicode"/>
                <a:cs typeface="Lucida Sans Unicode"/>
              </a:rPr>
              <a:t> </a:t>
            </a:r>
            <a:r>
              <a:rPr dirty="0" sz="2700">
                <a:latin typeface="Lucida Sans Unicode"/>
                <a:cs typeface="Lucida Sans Unicode"/>
              </a:rPr>
              <a:t>Creole</a:t>
            </a:r>
            <a:r>
              <a:rPr dirty="0" sz="2700" spc="-195">
                <a:latin typeface="Lucida Sans Unicode"/>
                <a:cs typeface="Lucida Sans Unicode"/>
              </a:rPr>
              <a:t> </a:t>
            </a:r>
            <a:r>
              <a:rPr dirty="0" sz="2700" spc="-10">
                <a:latin typeface="Lucida Sans Unicode"/>
                <a:cs typeface="Lucida Sans Unicode"/>
              </a:rPr>
              <a:t>townhouses, </a:t>
            </a:r>
            <a:r>
              <a:rPr dirty="0" sz="2700">
                <a:latin typeface="Lucida Sans Unicode"/>
                <a:cs typeface="Lucida Sans Unicode"/>
              </a:rPr>
              <a:t>picturesque</a:t>
            </a:r>
            <a:r>
              <a:rPr dirty="0" sz="2700" spc="-155">
                <a:latin typeface="Lucida Sans Unicode"/>
                <a:cs typeface="Lucida Sans Unicode"/>
              </a:rPr>
              <a:t> </a:t>
            </a:r>
            <a:r>
              <a:rPr dirty="0" sz="2700" spc="-25">
                <a:latin typeface="Lucida Sans Unicode"/>
                <a:cs typeface="Lucida Sans Unicode"/>
              </a:rPr>
              <a:t>courtyards,</a:t>
            </a:r>
            <a:r>
              <a:rPr dirty="0" sz="2700" spc="-155">
                <a:latin typeface="Lucida Sans Unicode"/>
                <a:cs typeface="Lucida Sans Unicode"/>
              </a:rPr>
              <a:t> </a:t>
            </a:r>
            <a:r>
              <a:rPr dirty="0" sz="2700" spc="125">
                <a:latin typeface="Lucida Sans Unicode"/>
                <a:cs typeface="Lucida Sans Unicode"/>
              </a:rPr>
              <a:t>and</a:t>
            </a:r>
            <a:r>
              <a:rPr dirty="0" sz="2700" spc="-150">
                <a:latin typeface="Lucida Sans Unicode"/>
                <a:cs typeface="Lucida Sans Unicode"/>
              </a:rPr>
              <a:t> </a:t>
            </a:r>
            <a:r>
              <a:rPr dirty="0" sz="2700">
                <a:latin typeface="Lucida Sans Unicode"/>
                <a:cs typeface="Lucida Sans Unicode"/>
              </a:rPr>
              <a:t>iconic</a:t>
            </a:r>
            <a:r>
              <a:rPr dirty="0" sz="2700" spc="-155">
                <a:latin typeface="Lucida Sans Unicode"/>
                <a:cs typeface="Lucida Sans Unicode"/>
              </a:rPr>
              <a:t> </a:t>
            </a:r>
            <a:r>
              <a:rPr dirty="0" sz="2700" spc="100">
                <a:latin typeface="Lucida Sans Unicode"/>
                <a:cs typeface="Lucida Sans Unicode"/>
              </a:rPr>
              <a:t>Jackson </a:t>
            </a:r>
            <a:r>
              <a:rPr dirty="0" sz="2700" spc="-10">
                <a:latin typeface="Lucida Sans Unicode"/>
                <a:cs typeface="Lucida Sans Unicode"/>
              </a:rPr>
              <a:t>Square.</a:t>
            </a:r>
            <a:endParaRPr sz="27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7320"/>
              <a:ext cx="18288000" cy="10229679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290095" y="3287892"/>
              <a:ext cx="5997903" cy="6999107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12770032" y="3393939"/>
              <a:ext cx="5518150" cy="6893559"/>
            </a:xfrm>
            <a:custGeom>
              <a:avLst/>
              <a:gdLst/>
              <a:ahLst/>
              <a:cxnLst/>
              <a:rect l="l" t="t" r="r" b="b"/>
              <a:pathLst>
                <a:path w="5518150" h="6893559">
                  <a:moveTo>
                    <a:pt x="5517968" y="6893060"/>
                  </a:moveTo>
                  <a:lnTo>
                    <a:pt x="1433946" y="6893060"/>
                  </a:lnTo>
                  <a:lnTo>
                    <a:pt x="345782" y="6259946"/>
                  </a:lnTo>
                  <a:lnTo>
                    <a:pt x="304079" y="6233668"/>
                  </a:lnTo>
                  <a:lnTo>
                    <a:pt x="264660" y="6204757"/>
                  </a:lnTo>
                  <a:lnTo>
                    <a:pt x="227613" y="6173366"/>
                  </a:lnTo>
                  <a:lnTo>
                    <a:pt x="193027" y="6139647"/>
                  </a:lnTo>
                  <a:lnTo>
                    <a:pt x="160987" y="6103753"/>
                  </a:lnTo>
                  <a:lnTo>
                    <a:pt x="131583" y="6065836"/>
                  </a:lnTo>
                  <a:lnTo>
                    <a:pt x="104902" y="6026049"/>
                  </a:lnTo>
                  <a:lnTo>
                    <a:pt x="81032" y="5984544"/>
                  </a:lnTo>
                  <a:lnTo>
                    <a:pt x="60059" y="5941474"/>
                  </a:lnTo>
                  <a:lnTo>
                    <a:pt x="42073" y="5896990"/>
                  </a:lnTo>
                  <a:lnTo>
                    <a:pt x="27160" y="5851246"/>
                  </a:lnTo>
                  <a:lnTo>
                    <a:pt x="15409" y="5804394"/>
                  </a:lnTo>
                  <a:lnTo>
                    <a:pt x="6907" y="5756586"/>
                  </a:lnTo>
                  <a:lnTo>
                    <a:pt x="1741" y="5707976"/>
                  </a:lnTo>
                  <a:lnTo>
                    <a:pt x="0" y="5658714"/>
                  </a:lnTo>
                  <a:lnTo>
                    <a:pt x="0" y="2347421"/>
                  </a:lnTo>
                  <a:lnTo>
                    <a:pt x="1741" y="2298160"/>
                  </a:lnTo>
                  <a:lnTo>
                    <a:pt x="6907" y="2249549"/>
                  </a:lnTo>
                  <a:lnTo>
                    <a:pt x="15409" y="2201742"/>
                  </a:lnTo>
                  <a:lnTo>
                    <a:pt x="27160" y="2154889"/>
                  </a:lnTo>
                  <a:lnTo>
                    <a:pt x="42073" y="2109145"/>
                  </a:lnTo>
                  <a:lnTo>
                    <a:pt x="60059" y="2064662"/>
                  </a:lnTo>
                  <a:lnTo>
                    <a:pt x="81032" y="2021592"/>
                  </a:lnTo>
                  <a:lnTo>
                    <a:pt x="104902" y="1980086"/>
                  </a:lnTo>
                  <a:lnTo>
                    <a:pt x="131583" y="1940299"/>
                  </a:lnTo>
                  <a:lnTo>
                    <a:pt x="160987" y="1902382"/>
                  </a:lnTo>
                  <a:lnTo>
                    <a:pt x="193027" y="1866488"/>
                  </a:lnTo>
                  <a:lnTo>
                    <a:pt x="227613" y="1832769"/>
                  </a:lnTo>
                  <a:lnTo>
                    <a:pt x="264660" y="1801378"/>
                  </a:lnTo>
                  <a:lnTo>
                    <a:pt x="304079" y="1772467"/>
                  </a:lnTo>
                  <a:lnTo>
                    <a:pt x="345782" y="1746189"/>
                  </a:lnTo>
                  <a:lnTo>
                    <a:pt x="3187445" y="92857"/>
                  </a:lnTo>
                  <a:lnTo>
                    <a:pt x="3230836" y="69643"/>
                  </a:lnTo>
                  <a:lnTo>
                    <a:pt x="3275390" y="49745"/>
                  </a:lnTo>
                  <a:lnTo>
                    <a:pt x="3320928" y="33163"/>
                  </a:lnTo>
                  <a:lnTo>
                    <a:pt x="3367270" y="19898"/>
                  </a:lnTo>
                  <a:lnTo>
                    <a:pt x="3414239" y="9949"/>
                  </a:lnTo>
                  <a:lnTo>
                    <a:pt x="3461656" y="3316"/>
                  </a:lnTo>
                  <a:lnTo>
                    <a:pt x="3509340" y="0"/>
                  </a:lnTo>
                  <a:lnTo>
                    <a:pt x="3557115" y="0"/>
                  </a:lnTo>
                  <a:lnTo>
                    <a:pt x="3604799" y="3316"/>
                  </a:lnTo>
                  <a:lnTo>
                    <a:pt x="3652216" y="9949"/>
                  </a:lnTo>
                  <a:lnTo>
                    <a:pt x="3699185" y="19898"/>
                  </a:lnTo>
                  <a:lnTo>
                    <a:pt x="3745528" y="33163"/>
                  </a:lnTo>
                  <a:lnTo>
                    <a:pt x="3791066" y="49745"/>
                  </a:lnTo>
                  <a:lnTo>
                    <a:pt x="3835620" y="69643"/>
                  </a:lnTo>
                  <a:lnTo>
                    <a:pt x="3879011" y="92857"/>
                  </a:lnTo>
                  <a:lnTo>
                    <a:pt x="5517968" y="1046432"/>
                  </a:lnTo>
                  <a:lnTo>
                    <a:pt x="5517968" y="6893060"/>
                  </a:lnTo>
                  <a:close/>
                </a:path>
              </a:pathLst>
            </a:custGeom>
            <a:solidFill>
              <a:srgbClr val="808183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149529" y="3835535"/>
              <a:ext cx="5138471" cy="6451463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54150" y="0"/>
              <a:ext cx="4788409" cy="4892337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10045002" y="97532"/>
              <a:ext cx="4363085" cy="4977765"/>
            </a:xfrm>
            <a:custGeom>
              <a:avLst/>
              <a:gdLst/>
              <a:ahLst/>
              <a:cxnLst/>
              <a:rect l="l" t="t" r="r" b="b"/>
              <a:pathLst>
                <a:path w="4363084" h="4977765">
                  <a:moveTo>
                    <a:pt x="2204492" y="4977240"/>
                  </a:moveTo>
                  <a:lnTo>
                    <a:pt x="2158206" y="4977240"/>
                  </a:lnTo>
                  <a:lnTo>
                    <a:pt x="2112319" y="4970351"/>
                  </a:lnTo>
                  <a:lnTo>
                    <a:pt x="2067626" y="4956573"/>
                  </a:lnTo>
                  <a:lnTo>
                    <a:pt x="2024924" y="4935907"/>
                  </a:lnTo>
                  <a:lnTo>
                    <a:pt x="156425" y="3848780"/>
                  </a:lnTo>
                  <a:lnTo>
                    <a:pt x="117266" y="3821852"/>
                  </a:lnTo>
                  <a:lnTo>
                    <a:pt x="83061" y="3789817"/>
                  </a:lnTo>
                  <a:lnTo>
                    <a:pt x="54200" y="3753354"/>
                  </a:lnTo>
                  <a:lnTo>
                    <a:pt x="31072" y="3713141"/>
                  </a:lnTo>
                  <a:lnTo>
                    <a:pt x="14070" y="3669858"/>
                  </a:lnTo>
                  <a:lnTo>
                    <a:pt x="3582" y="3624183"/>
                  </a:lnTo>
                  <a:lnTo>
                    <a:pt x="0" y="3576794"/>
                  </a:lnTo>
                  <a:lnTo>
                    <a:pt x="0" y="1400446"/>
                  </a:lnTo>
                  <a:lnTo>
                    <a:pt x="3582" y="1353057"/>
                  </a:lnTo>
                  <a:lnTo>
                    <a:pt x="14070" y="1307381"/>
                  </a:lnTo>
                  <a:lnTo>
                    <a:pt x="31072" y="1264098"/>
                  </a:lnTo>
                  <a:lnTo>
                    <a:pt x="54200" y="1223886"/>
                  </a:lnTo>
                  <a:lnTo>
                    <a:pt x="83061" y="1187423"/>
                  </a:lnTo>
                  <a:lnTo>
                    <a:pt x="117266" y="1155388"/>
                  </a:lnTo>
                  <a:lnTo>
                    <a:pt x="156425" y="1128460"/>
                  </a:lnTo>
                  <a:lnTo>
                    <a:pt x="2024924" y="41333"/>
                  </a:lnTo>
                  <a:lnTo>
                    <a:pt x="2067626" y="20666"/>
                  </a:lnTo>
                  <a:lnTo>
                    <a:pt x="2112319" y="6888"/>
                  </a:lnTo>
                  <a:lnTo>
                    <a:pt x="2158206" y="0"/>
                  </a:lnTo>
                  <a:lnTo>
                    <a:pt x="2204492" y="0"/>
                  </a:lnTo>
                  <a:lnTo>
                    <a:pt x="2250380" y="6888"/>
                  </a:lnTo>
                  <a:lnTo>
                    <a:pt x="2295073" y="20666"/>
                  </a:lnTo>
                  <a:lnTo>
                    <a:pt x="2337775" y="41333"/>
                  </a:lnTo>
                  <a:lnTo>
                    <a:pt x="4206273" y="1128460"/>
                  </a:lnTo>
                  <a:lnTo>
                    <a:pt x="4245432" y="1155388"/>
                  </a:lnTo>
                  <a:lnTo>
                    <a:pt x="4279638" y="1187423"/>
                  </a:lnTo>
                  <a:lnTo>
                    <a:pt x="4308499" y="1223886"/>
                  </a:lnTo>
                  <a:lnTo>
                    <a:pt x="4331626" y="1264098"/>
                  </a:lnTo>
                  <a:lnTo>
                    <a:pt x="4348629" y="1307381"/>
                  </a:lnTo>
                  <a:lnTo>
                    <a:pt x="4359116" y="1353057"/>
                  </a:lnTo>
                  <a:lnTo>
                    <a:pt x="4362699" y="1400446"/>
                  </a:lnTo>
                  <a:lnTo>
                    <a:pt x="4362699" y="3576794"/>
                  </a:lnTo>
                  <a:lnTo>
                    <a:pt x="4359116" y="3624183"/>
                  </a:lnTo>
                  <a:lnTo>
                    <a:pt x="4348629" y="3669858"/>
                  </a:lnTo>
                  <a:lnTo>
                    <a:pt x="4331626" y="3713141"/>
                  </a:lnTo>
                  <a:lnTo>
                    <a:pt x="4308499" y="3753354"/>
                  </a:lnTo>
                  <a:lnTo>
                    <a:pt x="4279638" y="3789817"/>
                  </a:lnTo>
                  <a:lnTo>
                    <a:pt x="4245432" y="3821852"/>
                  </a:lnTo>
                  <a:lnTo>
                    <a:pt x="4206273" y="3848780"/>
                  </a:lnTo>
                  <a:lnTo>
                    <a:pt x="2337775" y="4935907"/>
                  </a:lnTo>
                  <a:lnTo>
                    <a:pt x="2295073" y="4956573"/>
                  </a:lnTo>
                  <a:lnTo>
                    <a:pt x="2250380" y="4970351"/>
                  </a:lnTo>
                  <a:lnTo>
                    <a:pt x="2204492" y="49772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57915" y="447712"/>
              <a:ext cx="3719131" cy="4271190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714387" y="1177140"/>
              <a:ext cx="9013190" cy="8153400"/>
            </a:xfrm>
            <a:custGeom>
              <a:avLst/>
              <a:gdLst/>
              <a:ahLst/>
              <a:cxnLst/>
              <a:rect l="l" t="t" r="r" b="b"/>
              <a:pathLst>
                <a:path w="9013190" h="8153400">
                  <a:moveTo>
                    <a:pt x="8535138" y="8153087"/>
                  </a:moveTo>
                  <a:lnTo>
                    <a:pt x="485774" y="8153087"/>
                  </a:lnTo>
                  <a:lnTo>
                    <a:pt x="437762" y="8150710"/>
                  </a:lnTo>
                  <a:lnTo>
                    <a:pt x="390562" y="8143667"/>
                  </a:lnTo>
                  <a:lnTo>
                    <a:pt x="344494" y="8132089"/>
                  </a:lnTo>
                  <a:lnTo>
                    <a:pt x="299876" y="8116110"/>
                  </a:lnTo>
                  <a:lnTo>
                    <a:pt x="257028" y="8095860"/>
                  </a:lnTo>
                  <a:lnTo>
                    <a:pt x="216266" y="8071472"/>
                  </a:lnTo>
                  <a:lnTo>
                    <a:pt x="177911" y="8043077"/>
                  </a:lnTo>
                  <a:lnTo>
                    <a:pt x="142280" y="8010808"/>
                  </a:lnTo>
                  <a:lnTo>
                    <a:pt x="110010" y="7975176"/>
                  </a:lnTo>
                  <a:lnTo>
                    <a:pt x="81615" y="7936821"/>
                  </a:lnTo>
                  <a:lnTo>
                    <a:pt x="57227" y="7896059"/>
                  </a:lnTo>
                  <a:lnTo>
                    <a:pt x="36977" y="7853211"/>
                  </a:lnTo>
                  <a:lnTo>
                    <a:pt x="20997" y="7808593"/>
                  </a:lnTo>
                  <a:lnTo>
                    <a:pt x="9420" y="7762525"/>
                  </a:lnTo>
                  <a:lnTo>
                    <a:pt x="2377" y="7715325"/>
                  </a:lnTo>
                  <a:lnTo>
                    <a:pt x="0" y="7667312"/>
                  </a:lnTo>
                  <a:lnTo>
                    <a:pt x="0" y="485774"/>
                  </a:lnTo>
                  <a:lnTo>
                    <a:pt x="2377" y="437762"/>
                  </a:lnTo>
                  <a:lnTo>
                    <a:pt x="9420" y="390562"/>
                  </a:lnTo>
                  <a:lnTo>
                    <a:pt x="20997" y="344494"/>
                  </a:lnTo>
                  <a:lnTo>
                    <a:pt x="36977" y="299876"/>
                  </a:lnTo>
                  <a:lnTo>
                    <a:pt x="57227" y="257028"/>
                  </a:lnTo>
                  <a:lnTo>
                    <a:pt x="81615" y="216266"/>
                  </a:lnTo>
                  <a:lnTo>
                    <a:pt x="110010" y="177911"/>
                  </a:lnTo>
                  <a:lnTo>
                    <a:pt x="142280" y="142280"/>
                  </a:lnTo>
                  <a:lnTo>
                    <a:pt x="177911" y="110010"/>
                  </a:lnTo>
                  <a:lnTo>
                    <a:pt x="216266" y="81615"/>
                  </a:lnTo>
                  <a:lnTo>
                    <a:pt x="257028" y="57227"/>
                  </a:lnTo>
                  <a:lnTo>
                    <a:pt x="299876" y="36977"/>
                  </a:lnTo>
                  <a:lnTo>
                    <a:pt x="344494" y="20997"/>
                  </a:lnTo>
                  <a:lnTo>
                    <a:pt x="390562" y="9420"/>
                  </a:lnTo>
                  <a:lnTo>
                    <a:pt x="437762" y="2377"/>
                  </a:lnTo>
                  <a:lnTo>
                    <a:pt x="485774" y="0"/>
                  </a:lnTo>
                  <a:lnTo>
                    <a:pt x="8535138" y="0"/>
                  </a:lnTo>
                  <a:lnTo>
                    <a:pt x="8583151" y="2377"/>
                  </a:lnTo>
                  <a:lnTo>
                    <a:pt x="8630351" y="9420"/>
                  </a:lnTo>
                  <a:lnTo>
                    <a:pt x="8676419" y="20997"/>
                  </a:lnTo>
                  <a:lnTo>
                    <a:pt x="8721036" y="36977"/>
                  </a:lnTo>
                  <a:lnTo>
                    <a:pt x="8763885" y="57227"/>
                  </a:lnTo>
                  <a:lnTo>
                    <a:pt x="8804646" y="81615"/>
                  </a:lnTo>
                  <a:lnTo>
                    <a:pt x="8843002" y="110010"/>
                  </a:lnTo>
                  <a:lnTo>
                    <a:pt x="8878633" y="142280"/>
                  </a:lnTo>
                  <a:lnTo>
                    <a:pt x="8910902" y="177911"/>
                  </a:lnTo>
                  <a:lnTo>
                    <a:pt x="8939297" y="216266"/>
                  </a:lnTo>
                  <a:lnTo>
                    <a:pt x="8963685" y="257028"/>
                  </a:lnTo>
                  <a:lnTo>
                    <a:pt x="8983935" y="299876"/>
                  </a:lnTo>
                  <a:lnTo>
                    <a:pt x="8999915" y="344494"/>
                  </a:lnTo>
                  <a:lnTo>
                    <a:pt x="9011492" y="390562"/>
                  </a:lnTo>
                  <a:lnTo>
                    <a:pt x="9012983" y="400551"/>
                  </a:lnTo>
                  <a:lnTo>
                    <a:pt x="9012983" y="7752536"/>
                  </a:lnTo>
                  <a:lnTo>
                    <a:pt x="8999915" y="7808593"/>
                  </a:lnTo>
                  <a:lnTo>
                    <a:pt x="8983935" y="7853211"/>
                  </a:lnTo>
                  <a:lnTo>
                    <a:pt x="8963685" y="7896059"/>
                  </a:lnTo>
                  <a:lnTo>
                    <a:pt x="8939297" y="7936821"/>
                  </a:lnTo>
                  <a:lnTo>
                    <a:pt x="8910902" y="7975176"/>
                  </a:lnTo>
                  <a:lnTo>
                    <a:pt x="8878633" y="8010808"/>
                  </a:lnTo>
                  <a:lnTo>
                    <a:pt x="8843002" y="8043077"/>
                  </a:lnTo>
                  <a:lnTo>
                    <a:pt x="8804646" y="8071472"/>
                  </a:lnTo>
                  <a:lnTo>
                    <a:pt x="8763885" y="8095860"/>
                  </a:lnTo>
                  <a:lnTo>
                    <a:pt x="8721036" y="8116110"/>
                  </a:lnTo>
                  <a:lnTo>
                    <a:pt x="8676419" y="8132089"/>
                  </a:lnTo>
                  <a:lnTo>
                    <a:pt x="8630351" y="8143667"/>
                  </a:lnTo>
                  <a:lnTo>
                    <a:pt x="8583151" y="8150710"/>
                  </a:lnTo>
                  <a:lnTo>
                    <a:pt x="8535138" y="8153087"/>
                  </a:lnTo>
                  <a:close/>
                </a:path>
              </a:pathLst>
            </a:custGeom>
            <a:solidFill>
              <a:srgbClr val="4D4E4F">
                <a:alpha val="15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15735823" y="1147260"/>
              <a:ext cx="1205230" cy="1084580"/>
            </a:xfrm>
            <a:custGeom>
              <a:avLst/>
              <a:gdLst/>
              <a:ahLst/>
              <a:cxnLst/>
              <a:rect l="l" t="t" r="r" b="b"/>
              <a:pathLst>
                <a:path w="1205230" h="1084580">
                  <a:moveTo>
                    <a:pt x="24426" y="451475"/>
                  </a:moveTo>
                  <a:lnTo>
                    <a:pt x="234416" y="90556"/>
                  </a:lnTo>
                  <a:lnTo>
                    <a:pt x="263658" y="52754"/>
                  </a:lnTo>
                  <a:lnTo>
                    <a:pt x="301052" y="24253"/>
                  </a:lnTo>
                  <a:lnTo>
                    <a:pt x="344491" y="6265"/>
                  </a:lnTo>
                  <a:lnTo>
                    <a:pt x="391871" y="0"/>
                  </a:lnTo>
                  <a:lnTo>
                    <a:pt x="813063" y="0"/>
                  </a:lnTo>
                  <a:lnTo>
                    <a:pt x="860442" y="6265"/>
                  </a:lnTo>
                  <a:lnTo>
                    <a:pt x="903882" y="24253"/>
                  </a:lnTo>
                  <a:lnTo>
                    <a:pt x="941276" y="52754"/>
                  </a:lnTo>
                  <a:lnTo>
                    <a:pt x="970518" y="90556"/>
                  </a:lnTo>
                  <a:lnTo>
                    <a:pt x="1180507" y="451475"/>
                  </a:lnTo>
                  <a:lnTo>
                    <a:pt x="1198828" y="495518"/>
                  </a:lnTo>
                  <a:lnTo>
                    <a:pt x="1204935" y="542031"/>
                  </a:lnTo>
                  <a:lnTo>
                    <a:pt x="1198828" y="588545"/>
                  </a:lnTo>
                  <a:lnTo>
                    <a:pt x="1180508" y="632588"/>
                  </a:lnTo>
                  <a:lnTo>
                    <a:pt x="970518" y="993507"/>
                  </a:lnTo>
                  <a:lnTo>
                    <a:pt x="941276" y="1031309"/>
                  </a:lnTo>
                  <a:lnTo>
                    <a:pt x="903882" y="1059810"/>
                  </a:lnTo>
                  <a:lnTo>
                    <a:pt x="860443" y="1077798"/>
                  </a:lnTo>
                  <a:lnTo>
                    <a:pt x="813063" y="1084064"/>
                  </a:lnTo>
                  <a:lnTo>
                    <a:pt x="391871" y="1084063"/>
                  </a:lnTo>
                  <a:lnTo>
                    <a:pt x="344491" y="1077798"/>
                  </a:lnTo>
                  <a:lnTo>
                    <a:pt x="301052" y="1059810"/>
                  </a:lnTo>
                  <a:lnTo>
                    <a:pt x="263658" y="1031309"/>
                  </a:lnTo>
                  <a:lnTo>
                    <a:pt x="234416" y="993507"/>
                  </a:lnTo>
                  <a:lnTo>
                    <a:pt x="24425" y="632588"/>
                  </a:lnTo>
                  <a:lnTo>
                    <a:pt x="6106" y="588545"/>
                  </a:lnTo>
                  <a:lnTo>
                    <a:pt x="0" y="542032"/>
                  </a:lnTo>
                  <a:lnTo>
                    <a:pt x="6106" y="495518"/>
                  </a:lnTo>
                  <a:lnTo>
                    <a:pt x="24426" y="451475"/>
                  </a:lnTo>
                </a:path>
              </a:pathLst>
            </a:custGeom>
            <a:ln w="2286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15929795" y="1335052"/>
              <a:ext cx="836294" cy="727710"/>
            </a:xfrm>
            <a:custGeom>
              <a:avLst/>
              <a:gdLst/>
              <a:ahLst/>
              <a:cxnLst/>
              <a:rect l="l" t="t" r="r" b="b"/>
              <a:pathLst>
                <a:path w="836294" h="727710">
                  <a:moveTo>
                    <a:pt x="836236" y="363736"/>
                  </a:moveTo>
                  <a:lnTo>
                    <a:pt x="639325" y="711006"/>
                  </a:lnTo>
                  <a:lnTo>
                    <a:pt x="610695" y="727472"/>
                  </a:lnTo>
                  <a:lnTo>
                    <a:pt x="225539" y="727472"/>
                  </a:lnTo>
                  <a:lnTo>
                    <a:pt x="4441" y="380202"/>
                  </a:lnTo>
                  <a:lnTo>
                    <a:pt x="0" y="363736"/>
                  </a:lnTo>
                  <a:lnTo>
                    <a:pt x="1110" y="355278"/>
                  </a:lnTo>
                  <a:lnTo>
                    <a:pt x="196908" y="16465"/>
                  </a:lnTo>
                  <a:lnTo>
                    <a:pt x="225539" y="0"/>
                  </a:lnTo>
                  <a:lnTo>
                    <a:pt x="610695" y="0"/>
                  </a:lnTo>
                  <a:lnTo>
                    <a:pt x="831794" y="347270"/>
                  </a:lnTo>
                  <a:lnTo>
                    <a:pt x="836236" y="36373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 descr=""/>
          <p:cNvSpPr txBox="1"/>
          <p:nvPr/>
        </p:nvSpPr>
        <p:spPr>
          <a:xfrm>
            <a:off x="1433056" y="2491638"/>
            <a:ext cx="7551420" cy="6426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9600"/>
              </a:lnSpc>
              <a:spcBef>
                <a:spcPts val="100"/>
              </a:spcBef>
            </a:pPr>
            <a:r>
              <a:rPr dirty="0" sz="2700" spc="-95">
                <a:latin typeface="Lucida Sans Unicode"/>
                <a:cs typeface="Lucida Sans Unicode"/>
              </a:rPr>
              <a:t>For</a:t>
            </a:r>
            <a:r>
              <a:rPr dirty="0" sz="2700" spc="-210">
                <a:latin typeface="Lucida Sans Unicode"/>
                <a:cs typeface="Lucida Sans Unicode"/>
              </a:rPr>
              <a:t> </a:t>
            </a:r>
            <a:r>
              <a:rPr dirty="0" sz="2700">
                <a:latin typeface="Lucida Sans Unicode"/>
                <a:cs typeface="Lucida Sans Unicode"/>
              </a:rPr>
              <a:t>those</a:t>
            </a:r>
            <a:r>
              <a:rPr dirty="0" sz="2700" spc="-204">
                <a:latin typeface="Lucida Sans Unicode"/>
                <a:cs typeface="Lucida Sans Unicode"/>
              </a:rPr>
              <a:t> </a:t>
            </a:r>
            <a:r>
              <a:rPr dirty="0" sz="2700">
                <a:latin typeface="Lucida Sans Unicode"/>
                <a:cs typeface="Lucida Sans Unicode"/>
              </a:rPr>
              <a:t>who</a:t>
            </a:r>
            <a:r>
              <a:rPr dirty="0" sz="2700" spc="-210">
                <a:latin typeface="Lucida Sans Unicode"/>
                <a:cs typeface="Lucida Sans Unicode"/>
              </a:rPr>
              <a:t> </a:t>
            </a:r>
            <a:r>
              <a:rPr dirty="0" sz="2700" spc="80">
                <a:latin typeface="Lucida Sans Unicode"/>
                <a:cs typeface="Lucida Sans Unicode"/>
              </a:rPr>
              <a:t>need</a:t>
            </a:r>
            <a:r>
              <a:rPr dirty="0" sz="2700" spc="-204">
                <a:latin typeface="Lucida Sans Unicode"/>
                <a:cs typeface="Lucida Sans Unicode"/>
              </a:rPr>
              <a:t> </a:t>
            </a:r>
            <a:r>
              <a:rPr dirty="0" sz="2700" spc="-25">
                <a:latin typeface="Lucida Sans Unicode"/>
                <a:cs typeface="Lucida Sans Unicode"/>
              </a:rPr>
              <a:t>to</a:t>
            </a:r>
            <a:r>
              <a:rPr dirty="0" sz="2700" spc="-210">
                <a:latin typeface="Lucida Sans Unicode"/>
                <a:cs typeface="Lucida Sans Unicode"/>
              </a:rPr>
              <a:t> </a:t>
            </a:r>
            <a:r>
              <a:rPr dirty="0" sz="2700" spc="50">
                <a:latin typeface="Lucida Sans Unicode"/>
                <a:cs typeface="Lucida Sans Unicode"/>
              </a:rPr>
              <a:t>get</a:t>
            </a:r>
            <a:r>
              <a:rPr dirty="0" sz="2700" spc="-204">
                <a:latin typeface="Lucida Sans Unicode"/>
                <a:cs typeface="Lucida Sans Unicode"/>
              </a:rPr>
              <a:t> </a:t>
            </a:r>
            <a:r>
              <a:rPr dirty="0" sz="2700" spc="175">
                <a:latin typeface="Lucida Sans Unicode"/>
                <a:cs typeface="Lucida Sans Unicode"/>
              </a:rPr>
              <a:t>away</a:t>
            </a:r>
            <a:r>
              <a:rPr dirty="0" sz="2700" spc="-210">
                <a:latin typeface="Lucida Sans Unicode"/>
                <a:cs typeface="Lucida Sans Unicode"/>
              </a:rPr>
              <a:t> </a:t>
            </a:r>
            <a:r>
              <a:rPr dirty="0" sz="2700" spc="-25">
                <a:latin typeface="Lucida Sans Unicode"/>
                <a:cs typeface="Lucida Sans Unicode"/>
              </a:rPr>
              <a:t>from</a:t>
            </a:r>
            <a:r>
              <a:rPr dirty="0" sz="2700" spc="-204">
                <a:latin typeface="Lucida Sans Unicode"/>
                <a:cs typeface="Lucida Sans Unicode"/>
              </a:rPr>
              <a:t> </a:t>
            </a:r>
            <a:r>
              <a:rPr dirty="0" sz="2700" spc="-25">
                <a:latin typeface="Lucida Sans Unicode"/>
                <a:cs typeface="Lucida Sans Unicode"/>
              </a:rPr>
              <a:t>the </a:t>
            </a:r>
            <a:r>
              <a:rPr dirty="0" sz="2700">
                <a:latin typeface="Lucida Sans Unicode"/>
                <a:cs typeface="Lucida Sans Unicode"/>
              </a:rPr>
              <a:t>hubbub</a:t>
            </a:r>
            <a:r>
              <a:rPr dirty="0" sz="2700" spc="-160">
                <a:latin typeface="Lucida Sans Unicode"/>
                <a:cs typeface="Lucida Sans Unicode"/>
              </a:rPr>
              <a:t> </a:t>
            </a:r>
            <a:r>
              <a:rPr dirty="0" sz="2700" spc="-65">
                <a:latin typeface="Lucida Sans Unicode"/>
                <a:cs typeface="Lucida Sans Unicode"/>
              </a:rPr>
              <a:t>of</a:t>
            </a:r>
            <a:r>
              <a:rPr dirty="0" sz="2700" spc="-155">
                <a:latin typeface="Lucida Sans Unicode"/>
                <a:cs typeface="Lucida Sans Unicode"/>
              </a:rPr>
              <a:t> </a:t>
            </a:r>
            <a:r>
              <a:rPr dirty="0" sz="2700">
                <a:latin typeface="Lucida Sans Unicode"/>
                <a:cs typeface="Lucida Sans Unicode"/>
              </a:rPr>
              <a:t>the</a:t>
            </a:r>
            <a:r>
              <a:rPr dirty="0" sz="2700" spc="-155">
                <a:latin typeface="Lucida Sans Unicode"/>
                <a:cs typeface="Lucida Sans Unicode"/>
              </a:rPr>
              <a:t> </a:t>
            </a:r>
            <a:r>
              <a:rPr dirty="0" sz="2700">
                <a:latin typeface="Lucida Sans Unicode"/>
                <a:cs typeface="Lucida Sans Unicode"/>
              </a:rPr>
              <a:t>French</a:t>
            </a:r>
            <a:r>
              <a:rPr dirty="0" sz="2700" spc="-155">
                <a:latin typeface="Lucida Sans Unicode"/>
                <a:cs typeface="Lucida Sans Unicode"/>
              </a:rPr>
              <a:t> </a:t>
            </a:r>
            <a:r>
              <a:rPr dirty="0" sz="2700" spc="-55">
                <a:latin typeface="Lucida Sans Unicode"/>
                <a:cs typeface="Lucida Sans Unicode"/>
              </a:rPr>
              <a:t>Quarter,</a:t>
            </a:r>
            <a:r>
              <a:rPr dirty="0" sz="2700" spc="-155">
                <a:latin typeface="Lucida Sans Unicode"/>
                <a:cs typeface="Lucida Sans Unicode"/>
              </a:rPr>
              <a:t> </a:t>
            </a:r>
            <a:r>
              <a:rPr dirty="0" sz="2700">
                <a:latin typeface="Lucida Sans Unicode"/>
                <a:cs typeface="Lucida Sans Unicode"/>
              </a:rPr>
              <a:t>the</a:t>
            </a:r>
            <a:r>
              <a:rPr dirty="0" sz="2700" spc="-155">
                <a:latin typeface="Lucida Sans Unicode"/>
                <a:cs typeface="Lucida Sans Unicode"/>
              </a:rPr>
              <a:t> </a:t>
            </a:r>
            <a:r>
              <a:rPr dirty="0" sz="2700" spc="60">
                <a:latin typeface="Lucida Sans Unicode"/>
                <a:cs typeface="Lucida Sans Unicode"/>
              </a:rPr>
              <a:t>Garden </a:t>
            </a:r>
            <a:r>
              <a:rPr dirty="0" sz="2700" spc="-85">
                <a:latin typeface="Lucida Sans Unicode"/>
                <a:cs typeface="Lucida Sans Unicode"/>
              </a:rPr>
              <a:t>District</a:t>
            </a:r>
            <a:r>
              <a:rPr dirty="0" sz="2700" spc="-215">
                <a:latin typeface="Lucida Sans Unicode"/>
                <a:cs typeface="Lucida Sans Unicode"/>
              </a:rPr>
              <a:t> </a:t>
            </a:r>
            <a:r>
              <a:rPr dirty="0" sz="2700" spc="-10">
                <a:latin typeface="Lucida Sans Unicode"/>
                <a:cs typeface="Lucida Sans Unicode"/>
              </a:rPr>
              <a:t>provides</a:t>
            </a:r>
            <a:r>
              <a:rPr dirty="0" sz="2700" spc="-210">
                <a:latin typeface="Lucida Sans Unicode"/>
                <a:cs typeface="Lucida Sans Unicode"/>
              </a:rPr>
              <a:t> </a:t>
            </a:r>
            <a:r>
              <a:rPr dirty="0" sz="2700" spc="325">
                <a:latin typeface="Lucida Sans Unicode"/>
                <a:cs typeface="Lucida Sans Unicode"/>
              </a:rPr>
              <a:t>a</a:t>
            </a:r>
            <a:r>
              <a:rPr dirty="0" sz="2700" spc="-210">
                <a:latin typeface="Lucida Sans Unicode"/>
                <a:cs typeface="Lucida Sans Unicode"/>
              </a:rPr>
              <a:t> </a:t>
            </a:r>
            <a:r>
              <a:rPr dirty="0" sz="2700" spc="50">
                <a:latin typeface="Lucida Sans Unicode"/>
                <a:cs typeface="Lucida Sans Unicode"/>
              </a:rPr>
              <a:t>more</a:t>
            </a:r>
            <a:r>
              <a:rPr dirty="0" sz="2700" spc="-210">
                <a:latin typeface="Lucida Sans Unicode"/>
                <a:cs typeface="Lucida Sans Unicode"/>
              </a:rPr>
              <a:t> </a:t>
            </a:r>
            <a:r>
              <a:rPr dirty="0" sz="2700" spc="55">
                <a:latin typeface="Lucida Sans Unicode"/>
                <a:cs typeface="Lucida Sans Unicode"/>
              </a:rPr>
              <a:t>peaceful</a:t>
            </a:r>
            <a:r>
              <a:rPr dirty="0" sz="2700" spc="-210">
                <a:latin typeface="Lucida Sans Unicode"/>
                <a:cs typeface="Lucida Sans Unicode"/>
              </a:rPr>
              <a:t> </a:t>
            </a:r>
            <a:r>
              <a:rPr dirty="0" sz="2700" spc="125">
                <a:latin typeface="Lucida Sans Unicode"/>
                <a:cs typeface="Lucida Sans Unicode"/>
              </a:rPr>
              <a:t>and</a:t>
            </a:r>
            <a:r>
              <a:rPr dirty="0" sz="2700" spc="-215">
                <a:latin typeface="Lucida Sans Unicode"/>
                <a:cs typeface="Lucida Sans Unicode"/>
              </a:rPr>
              <a:t> </a:t>
            </a:r>
            <a:r>
              <a:rPr dirty="0" sz="2700" spc="45">
                <a:latin typeface="Lucida Sans Unicode"/>
                <a:cs typeface="Lucida Sans Unicode"/>
              </a:rPr>
              <a:t>scenic </a:t>
            </a:r>
            <a:r>
              <a:rPr dirty="0" sz="2700" spc="-40">
                <a:latin typeface="Lucida Sans Unicode"/>
                <a:cs typeface="Lucida Sans Unicode"/>
              </a:rPr>
              <a:t>experience.</a:t>
            </a:r>
            <a:r>
              <a:rPr dirty="0" sz="2700" spc="-190">
                <a:latin typeface="Lucida Sans Unicode"/>
                <a:cs typeface="Lucida Sans Unicode"/>
              </a:rPr>
              <a:t> </a:t>
            </a:r>
            <a:r>
              <a:rPr dirty="0" sz="2700" spc="55">
                <a:latin typeface="Lucida Sans Unicode"/>
                <a:cs typeface="Lucida Sans Unicode"/>
              </a:rPr>
              <a:t>Famous</a:t>
            </a:r>
            <a:r>
              <a:rPr dirty="0" sz="2700" spc="-190">
                <a:latin typeface="Lucida Sans Unicode"/>
                <a:cs typeface="Lucida Sans Unicode"/>
              </a:rPr>
              <a:t> </a:t>
            </a:r>
            <a:r>
              <a:rPr dirty="0" sz="2700" spc="-95">
                <a:latin typeface="Lucida Sans Unicode"/>
                <a:cs typeface="Lucida Sans Unicode"/>
              </a:rPr>
              <a:t>for</a:t>
            </a:r>
            <a:r>
              <a:rPr dirty="0" sz="2700" spc="-190">
                <a:latin typeface="Lucida Sans Unicode"/>
                <a:cs typeface="Lucida Sans Unicode"/>
              </a:rPr>
              <a:t> </a:t>
            </a:r>
            <a:r>
              <a:rPr dirty="0" sz="2700" spc="-85">
                <a:latin typeface="Lucida Sans Unicode"/>
                <a:cs typeface="Lucida Sans Unicode"/>
              </a:rPr>
              <a:t>its</a:t>
            </a:r>
            <a:r>
              <a:rPr dirty="0" sz="2700" spc="-185">
                <a:latin typeface="Lucida Sans Unicode"/>
                <a:cs typeface="Lucida Sans Unicode"/>
              </a:rPr>
              <a:t> </a:t>
            </a:r>
            <a:r>
              <a:rPr dirty="0" sz="2700">
                <a:latin typeface="Lucida Sans Unicode"/>
                <a:cs typeface="Lucida Sans Unicode"/>
              </a:rPr>
              <a:t>stately</a:t>
            </a:r>
            <a:r>
              <a:rPr dirty="0" sz="2700" spc="-190">
                <a:latin typeface="Lucida Sans Unicode"/>
                <a:cs typeface="Lucida Sans Unicode"/>
              </a:rPr>
              <a:t> </a:t>
            </a:r>
            <a:r>
              <a:rPr dirty="0" sz="2700" spc="-10">
                <a:latin typeface="Lucida Sans Unicode"/>
                <a:cs typeface="Lucida Sans Unicode"/>
              </a:rPr>
              <a:t>antebellum </a:t>
            </a:r>
            <a:r>
              <a:rPr dirty="0" sz="2700" spc="-20">
                <a:latin typeface="Lucida Sans Unicode"/>
                <a:cs typeface="Lucida Sans Unicode"/>
              </a:rPr>
              <a:t>mansions,</a:t>
            </a:r>
            <a:r>
              <a:rPr dirty="0" sz="2700" spc="-185">
                <a:latin typeface="Lucida Sans Unicode"/>
                <a:cs typeface="Lucida Sans Unicode"/>
              </a:rPr>
              <a:t> </a:t>
            </a:r>
            <a:r>
              <a:rPr dirty="0" sz="2700" spc="-35">
                <a:latin typeface="Lucida Sans Unicode"/>
                <a:cs typeface="Lucida Sans Unicode"/>
              </a:rPr>
              <a:t>oak-</a:t>
            </a:r>
            <a:r>
              <a:rPr dirty="0" sz="2700" spc="85">
                <a:latin typeface="Lucida Sans Unicode"/>
                <a:cs typeface="Lucida Sans Unicode"/>
              </a:rPr>
              <a:t>shaded</a:t>
            </a:r>
            <a:r>
              <a:rPr dirty="0" sz="2700" spc="-185">
                <a:latin typeface="Lucida Sans Unicode"/>
                <a:cs typeface="Lucida Sans Unicode"/>
              </a:rPr>
              <a:t> </a:t>
            </a:r>
            <a:r>
              <a:rPr dirty="0" sz="2700" spc="-70">
                <a:latin typeface="Lucida Sans Unicode"/>
                <a:cs typeface="Lucida Sans Unicode"/>
              </a:rPr>
              <a:t>streets,</a:t>
            </a:r>
            <a:r>
              <a:rPr dirty="0" sz="2700" spc="-180">
                <a:latin typeface="Lucida Sans Unicode"/>
                <a:cs typeface="Lucida Sans Unicode"/>
              </a:rPr>
              <a:t> </a:t>
            </a:r>
            <a:r>
              <a:rPr dirty="0" sz="2700" spc="125">
                <a:latin typeface="Lucida Sans Unicode"/>
                <a:cs typeface="Lucida Sans Unicode"/>
              </a:rPr>
              <a:t>and</a:t>
            </a:r>
            <a:r>
              <a:rPr dirty="0" sz="2700" spc="-185">
                <a:latin typeface="Lucida Sans Unicode"/>
                <a:cs typeface="Lucida Sans Unicode"/>
              </a:rPr>
              <a:t> </a:t>
            </a:r>
            <a:r>
              <a:rPr dirty="0" sz="2700" spc="-10">
                <a:latin typeface="Lucida Sans Unicode"/>
                <a:cs typeface="Lucida Sans Unicode"/>
              </a:rPr>
              <a:t>lovely </a:t>
            </a:r>
            <a:r>
              <a:rPr dirty="0" sz="2700">
                <a:latin typeface="Lucida Sans Unicode"/>
                <a:cs typeface="Lucida Sans Unicode"/>
              </a:rPr>
              <a:t>gardens,</a:t>
            </a:r>
            <a:r>
              <a:rPr dirty="0" sz="2700" spc="-215">
                <a:latin typeface="Lucida Sans Unicode"/>
                <a:cs typeface="Lucida Sans Unicode"/>
              </a:rPr>
              <a:t> </a:t>
            </a:r>
            <a:r>
              <a:rPr dirty="0" sz="2700">
                <a:latin typeface="Lucida Sans Unicode"/>
                <a:cs typeface="Lucida Sans Unicode"/>
              </a:rPr>
              <a:t>the</a:t>
            </a:r>
            <a:r>
              <a:rPr dirty="0" sz="2700" spc="-210">
                <a:latin typeface="Lucida Sans Unicode"/>
                <a:cs typeface="Lucida Sans Unicode"/>
              </a:rPr>
              <a:t> </a:t>
            </a:r>
            <a:r>
              <a:rPr dirty="0" sz="2700" spc="70">
                <a:latin typeface="Lucida Sans Unicode"/>
                <a:cs typeface="Lucida Sans Unicode"/>
              </a:rPr>
              <a:t>Garden</a:t>
            </a:r>
            <a:r>
              <a:rPr dirty="0" sz="2700" spc="-210">
                <a:latin typeface="Lucida Sans Unicode"/>
                <a:cs typeface="Lucida Sans Unicode"/>
              </a:rPr>
              <a:t> </a:t>
            </a:r>
            <a:r>
              <a:rPr dirty="0" sz="2700" spc="-85">
                <a:latin typeface="Lucida Sans Unicode"/>
                <a:cs typeface="Lucida Sans Unicode"/>
              </a:rPr>
              <a:t>District</a:t>
            </a:r>
            <a:r>
              <a:rPr dirty="0" sz="2700" spc="-210">
                <a:latin typeface="Lucida Sans Unicode"/>
                <a:cs typeface="Lucida Sans Unicode"/>
              </a:rPr>
              <a:t> </a:t>
            </a:r>
            <a:r>
              <a:rPr dirty="0" sz="2700" spc="-80">
                <a:latin typeface="Lucida Sans Unicode"/>
                <a:cs typeface="Lucida Sans Unicode"/>
              </a:rPr>
              <a:t>is</a:t>
            </a:r>
            <a:r>
              <a:rPr dirty="0" sz="2700" spc="-215">
                <a:latin typeface="Lucida Sans Unicode"/>
                <a:cs typeface="Lucida Sans Unicode"/>
              </a:rPr>
              <a:t> </a:t>
            </a:r>
            <a:r>
              <a:rPr dirty="0" sz="2700" spc="160">
                <a:latin typeface="Lucida Sans Unicode"/>
                <a:cs typeface="Lucida Sans Unicode"/>
              </a:rPr>
              <a:t>an</a:t>
            </a:r>
            <a:r>
              <a:rPr dirty="0" sz="2700" spc="-210">
                <a:latin typeface="Lucida Sans Unicode"/>
                <a:cs typeface="Lucida Sans Unicode"/>
              </a:rPr>
              <a:t> </a:t>
            </a:r>
            <a:r>
              <a:rPr dirty="0" sz="2700" spc="-10">
                <a:latin typeface="Lucida Sans Unicode"/>
                <a:cs typeface="Lucida Sans Unicode"/>
              </a:rPr>
              <a:t>ideal </a:t>
            </a:r>
            <a:r>
              <a:rPr dirty="0" sz="2700">
                <a:latin typeface="Lucida Sans Unicode"/>
                <a:cs typeface="Lucida Sans Unicode"/>
              </a:rPr>
              <a:t>location</a:t>
            </a:r>
            <a:r>
              <a:rPr dirty="0" sz="2700" spc="-200">
                <a:latin typeface="Lucida Sans Unicode"/>
                <a:cs typeface="Lucida Sans Unicode"/>
              </a:rPr>
              <a:t> </a:t>
            </a:r>
            <a:r>
              <a:rPr dirty="0" sz="2700" spc="-25">
                <a:latin typeface="Lucida Sans Unicode"/>
                <a:cs typeface="Lucida Sans Unicode"/>
              </a:rPr>
              <a:t>to</a:t>
            </a:r>
            <a:r>
              <a:rPr dirty="0" sz="2700" spc="-200">
                <a:latin typeface="Lucida Sans Unicode"/>
                <a:cs typeface="Lucida Sans Unicode"/>
              </a:rPr>
              <a:t> </a:t>
            </a:r>
            <a:r>
              <a:rPr dirty="0" sz="2700" spc="-65">
                <a:latin typeface="Lucida Sans Unicode"/>
                <a:cs typeface="Lucida Sans Unicode"/>
              </a:rPr>
              <a:t>find</a:t>
            </a:r>
            <a:r>
              <a:rPr dirty="0" sz="2700" spc="-200">
                <a:latin typeface="Lucida Sans Unicode"/>
                <a:cs typeface="Lucida Sans Unicode"/>
              </a:rPr>
              <a:t> </a:t>
            </a:r>
            <a:r>
              <a:rPr dirty="0" sz="2700" spc="-20">
                <a:latin typeface="Lucida Sans Unicode"/>
                <a:cs typeface="Lucida Sans Unicode"/>
              </a:rPr>
              <a:t>out</a:t>
            </a:r>
            <a:r>
              <a:rPr dirty="0" sz="2700" spc="-195">
                <a:latin typeface="Lucida Sans Unicode"/>
                <a:cs typeface="Lucida Sans Unicode"/>
              </a:rPr>
              <a:t> </a:t>
            </a:r>
            <a:r>
              <a:rPr dirty="0" sz="2700" spc="55">
                <a:latin typeface="Lucida Sans Unicode"/>
                <a:cs typeface="Lucida Sans Unicode"/>
              </a:rPr>
              <a:t>about</a:t>
            </a:r>
            <a:r>
              <a:rPr dirty="0" sz="2700" spc="-200">
                <a:latin typeface="Lucida Sans Unicode"/>
                <a:cs typeface="Lucida Sans Unicode"/>
              </a:rPr>
              <a:t> </a:t>
            </a:r>
            <a:r>
              <a:rPr dirty="0" sz="2700">
                <a:latin typeface="Lucida Sans Unicode"/>
                <a:cs typeface="Lucida Sans Unicode"/>
              </a:rPr>
              <a:t>the</a:t>
            </a:r>
            <a:r>
              <a:rPr dirty="0" sz="2700" spc="-200">
                <a:latin typeface="Lucida Sans Unicode"/>
                <a:cs typeface="Lucida Sans Unicode"/>
              </a:rPr>
              <a:t> </a:t>
            </a:r>
            <a:r>
              <a:rPr dirty="0" sz="2700" spc="-45">
                <a:latin typeface="Lucida Sans Unicode"/>
                <a:cs typeface="Lucida Sans Unicode"/>
              </a:rPr>
              <a:t>city's</a:t>
            </a:r>
            <a:r>
              <a:rPr dirty="0" sz="2700" spc="-200">
                <a:latin typeface="Lucida Sans Unicode"/>
                <a:cs typeface="Lucida Sans Unicode"/>
              </a:rPr>
              <a:t> </a:t>
            </a:r>
            <a:r>
              <a:rPr dirty="0" sz="2700" spc="-10">
                <a:latin typeface="Lucida Sans Unicode"/>
                <a:cs typeface="Lucida Sans Unicode"/>
              </a:rPr>
              <a:t>interesting </a:t>
            </a:r>
            <a:r>
              <a:rPr dirty="0" sz="2700" spc="-55">
                <a:latin typeface="Lucida Sans Unicode"/>
                <a:cs typeface="Lucida Sans Unicode"/>
              </a:rPr>
              <a:t>history</a:t>
            </a:r>
            <a:r>
              <a:rPr dirty="0" sz="2700" spc="-145">
                <a:latin typeface="Lucida Sans Unicode"/>
                <a:cs typeface="Lucida Sans Unicode"/>
              </a:rPr>
              <a:t> </a:t>
            </a:r>
            <a:r>
              <a:rPr dirty="0" sz="2700" spc="125">
                <a:latin typeface="Lucida Sans Unicode"/>
                <a:cs typeface="Lucida Sans Unicode"/>
              </a:rPr>
              <a:t>and</a:t>
            </a:r>
            <a:r>
              <a:rPr dirty="0" sz="2700" spc="-140">
                <a:latin typeface="Lucida Sans Unicode"/>
                <a:cs typeface="Lucida Sans Unicode"/>
              </a:rPr>
              <a:t> </a:t>
            </a:r>
            <a:r>
              <a:rPr dirty="0" sz="2700">
                <a:latin typeface="Lucida Sans Unicode"/>
                <a:cs typeface="Lucida Sans Unicode"/>
              </a:rPr>
              <a:t>architectural</a:t>
            </a:r>
            <a:r>
              <a:rPr dirty="0" sz="2700" spc="-145">
                <a:latin typeface="Lucida Sans Unicode"/>
                <a:cs typeface="Lucida Sans Unicode"/>
              </a:rPr>
              <a:t> </a:t>
            </a:r>
            <a:r>
              <a:rPr dirty="0" sz="2700">
                <a:latin typeface="Lucida Sans Unicode"/>
                <a:cs typeface="Lucida Sans Unicode"/>
              </a:rPr>
              <a:t>development.</a:t>
            </a:r>
            <a:r>
              <a:rPr dirty="0" sz="2700" spc="-140">
                <a:latin typeface="Lucida Sans Unicode"/>
                <a:cs typeface="Lucida Sans Unicode"/>
              </a:rPr>
              <a:t> </a:t>
            </a:r>
            <a:r>
              <a:rPr dirty="0" sz="2700">
                <a:latin typeface="Lucida Sans Unicode"/>
                <a:cs typeface="Lucida Sans Unicode"/>
              </a:rPr>
              <a:t>On</a:t>
            </a:r>
            <a:r>
              <a:rPr dirty="0" sz="2700" spc="-145">
                <a:latin typeface="Lucida Sans Unicode"/>
                <a:cs typeface="Lucida Sans Unicode"/>
              </a:rPr>
              <a:t> </a:t>
            </a:r>
            <a:r>
              <a:rPr dirty="0" sz="2700" spc="275">
                <a:latin typeface="Lucida Sans Unicode"/>
                <a:cs typeface="Lucida Sans Unicode"/>
              </a:rPr>
              <a:t>a </a:t>
            </a:r>
            <a:r>
              <a:rPr dirty="0" sz="2700">
                <a:latin typeface="Lucida Sans Unicode"/>
                <a:cs typeface="Lucida Sans Unicode"/>
              </a:rPr>
              <a:t>guided</a:t>
            </a:r>
            <a:r>
              <a:rPr dirty="0" sz="2700" spc="-185">
                <a:latin typeface="Lucida Sans Unicode"/>
                <a:cs typeface="Lucida Sans Unicode"/>
              </a:rPr>
              <a:t> </a:t>
            </a:r>
            <a:r>
              <a:rPr dirty="0" sz="2700" spc="-25">
                <a:latin typeface="Lucida Sans Unicode"/>
                <a:cs typeface="Lucida Sans Unicode"/>
              </a:rPr>
              <a:t>walking</a:t>
            </a:r>
            <a:r>
              <a:rPr dirty="0" sz="2700" spc="-180">
                <a:latin typeface="Lucida Sans Unicode"/>
                <a:cs typeface="Lucida Sans Unicode"/>
              </a:rPr>
              <a:t> </a:t>
            </a:r>
            <a:r>
              <a:rPr dirty="0" sz="2700" spc="-120">
                <a:latin typeface="Lucida Sans Unicode"/>
                <a:cs typeface="Lucida Sans Unicode"/>
              </a:rPr>
              <a:t>tour,</a:t>
            </a:r>
            <a:r>
              <a:rPr dirty="0" sz="2700" spc="-180">
                <a:latin typeface="Lucida Sans Unicode"/>
                <a:cs typeface="Lucida Sans Unicode"/>
              </a:rPr>
              <a:t> </a:t>
            </a:r>
            <a:r>
              <a:rPr dirty="0" sz="2700" spc="-105">
                <a:latin typeface="Lucida Sans Unicode"/>
                <a:cs typeface="Lucida Sans Unicode"/>
              </a:rPr>
              <a:t>you’ll</a:t>
            </a:r>
            <a:r>
              <a:rPr dirty="0" sz="2700" spc="-180">
                <a:latin typeface="Lucida Sans Unicode"/>
                <a:cs typeface="Lucida Sans Unicode"/>
              </a:rPr>
              <a:t> </a:t>
            </a:r>
            <a:r>
              <a:rPr dirty="0" sz="2700" spc="50">
                <a:latin typeface="Lucida Sans Unicode"/>
                <a:cs typeface="Lucida Sans Unicode"/>
              </a:rPr>
              <a:t>get</a:t>
            </a:r>
            <a:r>
              <a:rPr dirty="0" sz="2700" spc="-180">
                <a:latin typeface="Lucida Sans Unicode"/>
                <a:cs typeface="Lucida Sans Unicode"/>
              </a:rPr>
              <a:t> </a:t>
            </a:r>
            <a:r>
              <a:rPr dirty="0" sz="2700" spc="325">
                <a:latin typeface="Lucida Sans Unicode"/>
                <a:cs typeface="Lucida Sans Unicode"/>
              </a:rPr>
              <a:t>a</a:t>
            </a:r>
            <a:r>
              <a:rPr dirty="0" sz="2700" spc="-180">
                <a:latin typeface="Lucida Sans Unicode"/>
                <a:cs typeface="Lucida Sans Unicode"/>
              </a:rPr>
              <a:t> </a:t>
            </a:r>
            <a:r>
              <a:rPr dirty="0" sz="2700">
                <a:latin typeface="Lucida Sans Unicode"/>
                <a:cs typeface="Lucida Sans Unicode"/>
              </a:rPr>
              <a:t>peek</a:t>
            </a:r>
            <a:r>
              <a:rPr dirty="0" sz="2700" spc="-180">
                <a:latin typeface="Lucida Sans Unicode"/>
                <a:cs typeface="Lucida Sans Unicode"/>
              </a:rPr>
              <a:t> </a:t>
            </a:r>
            <a:r>
              <a:rPr dirty="0" sz="2700" spc="-60">
                <a:latin typeface="Lucida Sans Unicode"/>
                <a:cs typeface="Lucida Sans Unicode"/>
              </a:rPr>
              <a:t>into</a:t>
            </a:r>
            <a:r>
              <a:rPr dirty="0" sz="2700" spc="-180">
                <a:latin typeface="Lucida Sans Unicode"/>
                <a:cs typeface="Lucida Sans Unicode"/>
              </a:rPr>
              <a:t> </a:t>
            </a:r>
            <a:r>
              <a:rPr dirty="0" sz="2700" spc="-25">
                <a:latin typeface="Lucida Sans Unicode"/>
                <a:cs typeface="Lucida Sans Unicode"/>
              </a:rPr>
              <a:t>the </a:t>
            </a:r>
            <a:r>
              <a:rPr dirty="0" sz="2700">
                <a:latin typeface="Lucida Sans Unicode"/>
                <a:cs typeface="Lucida Sans Unicode"/>
              </a:rPr>
              <a:t>private</a:t>
            </a:r>
            <a:r>
              <a:rPr dirty="0" sz="2700" spc="-195">
                <a:latin typeface="Lucida Sans Unicode"/>
                <a:cs typeface="Lucida Sans Unicode"/>
              </a:rPr>
              <a:t> </a:t>
            </a:r>
            <a:r>
              <a:rPr dirty="0" sz="2700" spc="65">
                <a:latin typeface="Lucida Sans Unicode"/>
                <a:cs typeface="Lucida Sans Unicode"/>
              </a:rPr>
              <a:t>homes</a:t>
            </a:r>
            <a:r>
              <a:rPr dirty="0" sz="2700" spc="-190">
                <a:latin typeface="Lucida Sans Unicode"/>
                <a:cs typeface="Lucida Sans Unicode"/>
              </a:rPr>
              <a:t> </a:t>
            </a:r>
            <a:r>
              <a:rPr dirty="0" sz="2700" spc="-65">
                <a:latin typeface="Lucida Sans Unicode"/>
                <a:cs typeface="Lucida Sans Unicode"/>
              </a:rPr>
              <a:t>of</a:t>
            </a:r>
            <a:r>
              <a:rPr dirty="0" sz="2700" spc="-190">
                <a:latin typeface="Lucida Sans Unicode"/>
                <a:cs typeface="Lucida Sans Unicode"/>
              </a:rPr>
              <a:t> </a:t>
            </a:r>
            <a:r>
              <a:rPr dirty="0" sz="2700">
                <a:latin typeface="Lucida Sans Unicode"/>
                <a:cs typeface="Lucida Sans Unicode"/>
              </a:rPr>
              <a:t>the</a:t>
            </a:r>
            <a:r>
              <a:rPr dirty="0" sz="2700" spc="-190">
                <a:latin typeface="Lucida Sans Unicode"/>
                <a:cs typeface="Lucida Sans Unicode"/>
              </a:rPr>
              <a:t> </a:t>
            </a:r>
            <a:r>
              <a:rPr dirty="0" sz="2700" spc="-60">
                <a:latin typeface="Lucida Sans Unicode"/>
                <a:cs typeface="Lucida Sans Unicode"/>
              </a:rPr>
              <a:t>city’s</a:t>
            </a:r>
            <a:r>
              <a:rPr dirty="0" sz="2700" spc="-190">
                <a:latin typeface="Lucida Sans Unicode"/>
                <a:cs typeface="Lucida Sans Unicode"/>
              </a:rPr>
              <a:t> </a:t>
            </a:r>
            <a:r>
              <a:rPr dirty="0" sz="2700" spc="-40">
                <a:latin typeface="Lucida Sans Unicode"/>
                <a:cs typeface="Lucida Sans Unicode"/>
              </a:rPr>
              <a:t>elite</a:t>
            </a:r>
            <a:r>
              <a:rPr dirty="0" sz="2700" spc="-190">
                <a:latin typeface="Lucida Sans Unicode"/>
                <a:cs typeface="Lucida Sans Unicode"/>
              </a:rPr>
              <a:t> </a:t>
            </a:r>
            <a:r>
              <a:rPr dirty="0" sz="2700" spc="125">
                <a:latin typeface="Lucida Sans Unicode"/>
                <a:cs typeface="Lucida Sans Unicode"/>
              </a:rPr>
              <a:t>and</a:t>
            </a:r>
            <a:r>
              <a:rPr dirty="0" sz="2700" spc="-190">
                <a:latin typeface="Lucida Sans Unicode"/>
                <a:cs typeface="Lucida Sans Unicode"/>
              </a:rPr>
              <a:t> </a:t>
            </a:r>
            <a:r>
              <a:rPr dirty="0" sz="2700" spc="-25">
                <a:latin typeface="Lucida Sans Unicode"/>
                <a:cs typeface="Lucida Sans Unicode"/>
              </a:rPr>
              <a:t>the </a:t>
            </a:r>
            <a:r>
              <a:rPr dirty="0" sz="2700">
                <a:latin typeface="Lucida Sans Unicode"/>
                <a:cs typeface="Lucida Sans Unicode"/>
              </a:rPr>
              <a:t>fascinating</a:t>
            </a:r>
            <a:r>
              <a:rPr dirty="0" sz="2700" spc="-125">
                <a:latin typeface="Lucida Sans Unicode"/>
                <a:cs typeface="Lucida Sans Unicode"/>
              </a:rPr>
              <a:t> </a:t>
            </a:r>
            <a:r>
              <a:rPr dirty="0" sz="2700" spc="-55">
                <a:latin typeface="Lucida Sans Unicode"/>
                <a:cs typeface="Lucida Sans Unicode"/>
              </a:rPr>
              <a:t>history</a:t>
            </a:r>
            <a:r>
              <a:rPr dirty="0" sz="2700" spc="-125">
                <a:latin typeface="Lucida Sans Unicode"/>
                <a:cs typeface="Lucida Sans Unicode"/>
              </a:rPr>
              <a:t> </a:t>
            </a:r>
            <a:r>
              <a:rPr dirty="0" sz="2700">
                <a:latin typeface="Lucida Sans Unicode"/>
                <a:cs typeface="Lucida Sans Unicode"/>
              </a:rPr>
              <a:t>behind</a:t>
            </a:r>
            <a:r>
              <a:rPr dirty="0" sz="2700" spc="-120">
                <a:latin typeface="Lucida Sans Unicode"/>
                <a:cs typeface="Lucida Sans Unicode"/>
              </a:rPr>
              <a:t> </a:t>
            </a:r>
            <a:r>
              <a:rPr dirty="0" sz="2700">
                <a:latin typeface="Lucida Sans Unicode"/>
                <a:cs typeface="Lucida Sans Unicode"/>
              </a:rPr>
              <a:t>the</a:t>
            </a:r>
            <a:r>
              <a:rPr dirty="0" sz="2700" spc="-125">
                <a:latin typeface="Lucida Sans Unicode"/>
                <a:cs typeface="Lucida Sans Unicode"/>
              </a:rPr>
              <a:t> </a:t>
            </a:r>
            <a:r>
              <a:rPr dirty="0" sz="2700" spc="-10">
                <a:latin typeface="Lucida Sans Unicode"/>
                <a:cs typeface="Lucida Sans Unicode"/>
              </a:rPr>
              <a:t>district's development.</a:t>
            </a:r>
            <a:endParaRPr sz="270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600059" y="1595860"/>
            <a:ext cx="5585460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100">
                <a:solidFill>
                  <a:srgbClr val="000000"/>
                </a:solidFill>
              </a:rPr>
              <a:t>Cemetery</a:t>
            </a:r>
            <a:r>
              <a:rPr dirty="0" sz="3000" spc="-235">
                <a:solidFill>
                  <a:srgbClr val="000000"/>
                </a:solidFill>
              </a:rPr>
              <a:t> </a:t>
            </a:r>
            <a:r>
              <a:rPr dirty="0" sz="3000" spc="150">
                <a:solidFill>
                  <a:srgbClr val="000000"/>
                </a:solidFill>
              </a:rPr>
              <a:t>and</a:t>
            </a:r>
            <a:r>
              <a:rPr dirty="0" sz="3000" spc="-235">
                <a:solidFill>
                  <a:srgbClr val="000000"/>
                </a:solidFill>
              </a:rPr>
              <a:t> </a:t>
            </a:r>
            <a:r>
              <a:rPr dirty="0" sz="3000" spc="65">
                <a:solidFill>
                  <a:srgbClr val="000000"/>
                </a:solidFill>
              </a:rPr>
              <a:t>Haunted</a:t>
            </a:r>
            <a:r>
              <a:rPr dirty="0" sz="3000" spc="-229">
                <a:solidFill>
                  <a:srgbClr val="000000"/>
                </a:solidFill>
              </a:rPr>
              <a:t> </a:t>
            </a:r>
            <a:r>
              <a:rPr dirty="0" sz="3000" spc="-20">
                <a:solidFill>
                  <a:srgbClr val="000000"/>
                </a:solidFill>
              </a:rPr>
              <a:t>Tour</a:t>
            </a:r>
            <a:endParaRPr sz="30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-952500" y="0"/>
            <a:ext cx="19240500" cy="11239500"/>
            <a:chOff x="-952500" y="0"/>
            <a:chExt cx="19240500" cy="112395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0" y="4717697"/>
              <a:ext cx="5470525" cy="5569585"/>
            </a:xfrm>
            <a:custGeom>
              <a:avLst/>
              <a:gdLst/>
              <a:ahLst/>
              <a:cxnLst/>
              <a:rect l="l" t="t" r="r" b="b"/>
              <a:pathLst>
                <a:path w="5470525" h="5569584">
                  <a:moveTo>
                    <a:pt x="5470363" y="5569301"/>
                  </a:moveTo>
                  <a:lnTo>
                    <a:pt x="0" y="5569301"/>
                  </a:lnTo>
                  <a:lnTo>
                    <a:pt x="0" y="0"/>
                  </a:lnTo>
                  <a:lnTo>
                    <a:pt x="46668" y="13334"/>
                  </a:lnTo>
                  <a:lnTo>
                    <a:pt x="92205" y="29916"/>
                  </a:lnTo>
                  <a:lnTo>
                    <a:pt x="136759" y="49814"/>
                  </a:lnTo>
                  <a:lnTo>
                    <a:pt x="180150" y="73028"/>
                  </a:lnTo>
                  <a:lnTo>
                    <a:pt x="5124581" y="2949787"/>
                  </a:lnTo>
                  <a:lnTo>
                    <a:pt x="5166284" y="2976066"/>
                  </a:lnTo>
                  <a:lnTo>
                    <a:pt x="5205703" y="3004977"/>
                  </a:lnTo>
                  <a:lnTo>
                    <a:pt x="5242749" y="3036368"/>
                  </a:lnTo>
                  <a:lnTo>
                    <a:pt x="5277336" y="3070087"/>
                  </a:lnTo>
                  <a:lnTo>
                    <a:pt x="5309375" y="3105981"/>
                  </a:lnTo>
                  <a:lnTo>
                    <a:pt x="5338779" y="3143898"/>
                  </a:lnTo>
                  <a:lnTo>
                    <a:pt x="5365460" y="3183685"/>
                  </a:lnTo>
                  <a:lnTo>
                    <a:pt x="5389331" y="3225190"/>
                  </a:lnTo>
                  <a:lnTo>
                    <a:pt x="5410303" y="3268261"/>
                  </a:lnTo>
                  <a:lnTo>
                    <a:pt x="5428289" y="3312744"/>
                  </a:lnTo>
                  <a:lnTo>
                    <a:pt x="5443202" y="3358488"/>
                  </a:lnTo>
                  <a:lnTo>
                    <a:pt x="5454953" y="3405340"/>
                  </a:lnTo>
                  <a:lnTo>
                    <a:pt x="5463456" y="3453148"/>
                  </a:lnTo>
                  <a:lnTo>
                    <a:pt x="5468621" y="3501758"/>
                  </a:lnTo>
                  <a:lnTo>
                    <a:pt x="5470363" y="3551020"/>
                  </a:lnTo>
                  <a:lnTo>
                    <a:pt x="5470363" y="5569301"/>
                  </a:lnTo>
                  <a:close/>
                </a:path>
              </a:pathLst>
            </a:custGeom>
            <a:solidFill>
              <a:srgbClr val="73737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0" y="0"/>
              <a:ext cx="5385435" cy="5280025"/>
            </a:xfrm>
            <a:custGeom>
              <a:avLst/>
              <a:gdLst/>
              <a:ahLst/>
              <a:cxnLst/>
              <a:rect l="l" t="t" r="r" b="b"/>
              <a:pathLst>
                <a:path w="5385435" h="5280025">
                  <a:moveTo>
                    <a:pt x="2144040" y="5279413"/>
                  </a:moveTo>
                  <a:lnTo>
                    <a:pt x="2096266" y="5279413"/>
                  </a:lnTo>
                  <a:lnTo>
                    <a:pt x="2048581" y="5276097"/>
                  </a:lnTo>
                  <a:lnTo>
                    <a:pt x="2001165" y="5269464"/>
                  </a:lnTo>
                  <a:lnTo>
                    <a:pt x="1954196" y="5259515"/>
                  </a:lnTo>
                  <a:lnTo>
                    <a:pt x="1907853" y="5246250"/>
                  </a:lnTo>
                  <a:lnTo>
                    <a:pt x="1862315" y="5229668"/>
                  </a:lnTo>
                  <a:lnTo>
                    <a:pt x="1817762" y="5209770"/>
                  </a:lnTo>
                  <a:lnTo>
                    <a:pt x="1774371" y="5186556"/>
                  </a:lnTo>
                  <a:lnTo>
                    <a:pt x="0" y="4154194"/>
                  </a:lnTo>
                  <a:lnTo>
                    <a:pt x="0" y="0"/>
                  </a:lnTo>
                  <a:lnTo>
                    <a:pt x="5379486" y="0"/>
                  </a:lnTo>
                  <a:lnTo>
                    <a:pt x="5383651" y="39200"/>
                  </a:lnTo>
                  <a:lnTo>
                    <a:pt x="5385393" y="88461"/>
                  </a:lnTo>
                  <a:lnTo>
                    <a:pt x="5385393" y="3087913"/>
                  </a:lnTo>
                  <a:lnTo>
                    <a:pt x="5383651" y="3137174"/>
                  </a:lnTo>
                  <a:lnTo>
                    <a:pt x="5378486" y="3185785"/>
                  </a:lnTo>
                  <a:lnTo>
                    <a:pt x="5369983" y="3233592"/>
                  </a:lnTo>
                  <a:lnTo>
                    <a:pt x="5358232" y="3280444"/>
                  </a:lnTo>
                  <a:lnTo>
                    <a:pt x="5343319" y="3326188"/>
                  </a:lnTo>
                  <a:lnTo>
                    <a:pt x="5325333" y="3370672"/>
                  </a:lnTo>
                  <a:lnTo>
                    <a:pt x="5304361" y="3413742"/>
                  </a:lnTo>
                  <a:lnTo>
                    <a:pt x="5280490" y="3455248"/>
                  </a:lnTo>
                  <a:lnTo>
                    <a:pt x="5253809" y="3495035"/>
                  </a:lnTo>
                  <a:lnTo>
                    <a:pt x="5224405" y="3532952"/>
                  </a:lnTo>
                  <a:lnTo>
                    <a:pt x="5192366" y="3568846"/>
                  </a:lnTo>
                  <a:lnTo>
                    <a:pt x="5157779" y="3602565"/>
                  </a:lnTo>
                  <a:lnTo>
                    <a:pt x="5120732" y="3633956"/>
                  </a:lnTo>
                  <a:lnTo>
                    <a:pt x="5081313" y="3662867"/>
                  </a:lnTo>
                  <a:lnTo>
                    <a:pt x="5039610" y="3689146"/>
                  </a:lnTo>
                  <a:lnTo>
                    <a:pt x="2465936" y="5186556"/>
                  </a:lnTo>
                  <a:lnTo>
                    <a:pt x="2422545" y="5209770"/>
                  </a:lnTo>
                  <a:lnTo>
                    <a:pt x="2377991" y="5229668"/>
                  </a:lnTo>
                  <a:lnTo>
                    <a:pt x="2332453" y="5246250"/>
                  </a:lnTo>
                  <a:lnTo>
                    <a:pt x="2286111" y="5259515"/>
                  </a:lnTo>
                  <a:lnTo>
                    <a:pt x="2239141" y="5269464"/>
                  </a:lnTo>
                  <a:lnTo>
                    <a:pt x="2191725" y="5276097"/>
                  </a:lnTo>
                  <a:lnTo>
                    <a:pt x="2144040" y="5279413"/>
                  </a:lnTo>
                  <a:close/>
                </a:path>
              </a:pathLst>
            </a:custGeom>
            <a:solidFill>
              <a:srgbClr val="4D4E4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0" y="0"/>
              <a:ext cx="7519034" cy="4416425"/>
            </a:xfrm>
            <a:custGeom>
              <a:avLst/>
              <a:gdLst/>
              <a:ahLst/>
              <a:cxnLst/>
              <a:rect l="l" t="t" r="r" b="b"/>
              <a:pathLst>
                <a:path w="7519034" h="4416425">
                  <a:moveTo>
                    <a:pt x="7518960" y="0"/>
                  </a:moveTo>
                  <a:lnTo>
                    <a:pt x="7518960" y="1782126"/>
                  </a:lnTo>
                  <a:lnTo>
                    <a:pt x="7516976" y="1830799"/>
                  </a:lnTo>
                  <a:lnTo>
                    <a:pt x="7511099" y="1878704"/>
                  </a:lnTo>
                  <a:lnTo>
                    <a:pt x="7501445" y="1925638"/>
                  </a:lnTo>
                  <a:lnTo>
                    <a:pt x="7488129" y="1971402"/>
                  </a:lnTo>
                  <a:lnTo>
                    <a:pt x="7471268" y="2015794"/>
                  </a:lnTo>
                  <a:lnTo>
                    <a:pt x="7450976" y="2058614"/>
                  </a:lnTo>
                  <a:lnTo>
                    <a:pt x="7427369" y="2099661"/>
                  </a:lnTo>
                  <a:lnTo>
                    <a:pt x="7400563" y="2138734"/>
                  </a:lnTo>
                  <a:lnTo>
                    <a:pt x="7370672" y="2175633"/>
                  </a:lnTo>
                  <a:lnTo>
                    <a:pt x="7337812" y="2210156"/>
                  </a:lnTo>
                  <a:lnTo>
                    <a:pt x="7302099" y="2242104"/>
                  </a:lnTo>
                  <a:lnTo>
                    <a:pt x="7263648" y="2271275"/>
                  </a:lnTo>
                  <a:lnTo>
                    <a:pt x="7222575" y="2297468"/>
                  </a:lnTo>
                  <a:lnTo>
                    <a:pt x="3717477" y="4336797"/>
                  </a:lnTo>
                  <a:lnTo>
                    <a:pt x="3674471" y="4359504"/>
                  </a:lnTo>
                  <a:lnTo>
                    <a:pt x="3630169" y="4378427"/>
                  </a:lnTo>
                  <a:lnTo>
                    <a:pt x="3584807" y="4393565"/>
                  </a:lnTo>
                  <a:lnTo>
                    <a:pt x="3538620" y="4404918"/>
                  </a:lnTo>
                  <a:lnTo>
                    <a:pt x="3491844" y="4412487"/>
                  </a:lnTo>
                  <a:lnTo>
                    <a:pt x="3444715" y="4416272"/>
                  </a:lnTo>
                  <a:lnTo>
                    <a:pt x="3397469" y="4416272"/>
                  </a:lnTo>
                  <a:lnTo>
                    <a:pt x="3350340" y="4412487"/>
                  </a:lnTo>
                  <a:lnTo>
                    <a:pt x="3303564" y="4404918"/>
                  </a:lnTo>
                  <a:lnTo>
                    <a:pt x="3257377" y="4393565"/>
                  </a:lnTo>
                  <a:lnTo>
                    <a:pt x="3212015" y="4378427"/>
                  </a:lnTo>
                  <a:lnTo>
                    <a:pt x="3167713" y="4359504"/>
                  </a:lnTo>
                  <a:lnTo>
                    <a:pt x="3124707" y="4336797"/>
                  </a:lnTo>
                  <a:lnTo>
                    <a:pt x="0" y="2518786"/>
                  </a:lnTo>
                  <a:lnTo>
                    <a:pt x="0" y="0"/>
                  </a:lnTo>
                  <a:lnTo>
                    <a:pt x="7518960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-8" y="1849146"/>
              <a:ext cx="7515225" cy="2567305"/>
            </a:xfrm>
            <a:custGeom>
              <a:avLst/>
              <a:gdLst/>
              <a:ahLst/>
              <a:cxnLst/>
              <a:rect l="l" t="t" r="r" b="b"/>
              <a:pathLst>
                <a:path w="7515225" h="2567304">
                  <a:moveTo>
                    <a:pt x="7514659" y="0"/>
                  </a:moveTo>
                  <a:lnTo>
                    <a:pt x="7501440" y="76538"/>
                  </a:lnTo>
                  <a:lnTo>
                    <a:pt x="7488120" y="122305"/>
                  </a:lnTo>
                  <a:lnTo>
                    <a:pt x="7471252" y="166700"/>
                  </a:lnTo>
                  <a:lnTo>
                    <a:pt x="7450955" y="209521"/>
                  </a:lnTo>
                  <a:lnTo>
                    <a:pt x="7427341" y="250568"/>
                  </a:lnTo>
                  <a:lnTo>
                    <a:pt x="7400529" y="289641"/>
                  </a:lnTo>
                  <a:lnTo>
                    <a:pt x="7370632" y="326538"/>
                  </a:lnTo>
                  <a:lnTo>
                    <a:pt x="7337767" y="361059"/>
                  </a:lnTo>
                  <a:lnTo>
                    <a:pt x="7302048" y="393003"/>
                  </a:lnTo>
                  <a:lnTo>
                    <a:pt x="7263593" y="422169"/>
                  </a:lnTo>
                  <a:lnTo>
                    <a:pt x="7222518" y="448360"/>
                  </a:lnTo>
                  <a:lnTo>
                    <a:pt x="3717456" y="2487667"/>
                  </a:lnTo>
                  <a:lnTo>
                    <a:pt x="3674447" y="2510372"/>
                  </a:lnTo>
                  <a:lnTo>
                    <a:pt x="3630144" y="2529292"/>
                  </a:lnTo>
                  <a:lnTo>
                    <a:pt x="3584781" y="2544427"/>
                  </a:lnTo>
                  <a:lnTo>
                    <a:pt x="3538594" y="2555778"/>
                  </a:lnTo>
                  <a:lnTo>
                    <a:pt x="3491818" y="2563344"/>
                  </a:lnTo>
                  <a:lnTo>
                    <a:pt x="3444689" y="2567126"/>
                  </a:lnTo>
                  <a:lnTo>
                    <a:pt x="3397443" y="2567123"/>
                  </a:lnTo>
                  <a:lnTo>
                    <a:pt x="3350316" y="2563336"/>
                  </a:lnTo>
                  <a:lnTo>
                    <a:pt x="3303542" y="2555765"/>
                  </a:lnTo>
                  <a:lnTo>
                    <a:pt x="3257357" y="2544409"/>
                  </a:lnTo>
                  <a:lnTo>
                    <a:pt x="3211997" y="2529269"/>
                  </a:lnTo>
                  <a:lnTo>
                    <a:pt x="3167698" y="2510346"/>
                  </a:lnTo>
                  <a:lnTo>
                    <a:pt x="3124693" y="2487638"/>
                  </a:lnTo>
                  <a:lnTo>
                    <a:pt x="0" y="669655"/>
                  </a:lnTo>
                </a:path>
              </a:pathLst>
            </a:custGeom>
            <a:ln w="133349">
              <a:solidFill>
                <a:srgbClr val="F4F4F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7848" y="183820"/>
              <a:ext cx="8886824" cy="9782174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0" y="7654328"/>
              <a:ext cx="2629535" cy="2632710"/>
            </a:xfrm>
            <a:custGeom>
              <a:avLst/>
              <a:gdLst/>
              <a:ahLst/>
              <a:cxnLst/>
              <a:rect l="l" t="t" r="r" b="b"/>
              <a:pathLst>
                <a:path w="2629535" h="2632709">
                  <a:moveTo>
                    <a:pt x="2629347" y="2632671"/>
                  </a:moveTo>
                  <a:lnTo>
                    <a:pt x="0" y="2632671"/>
                  </a:lnTo>
                  <a:lnTo>
                    <a:pt x="0" y="0"/>
                  </a:lnTo>
                  <a:lnTo>
                    <a:pt x="2225934" y="1295089"/>
                  </a:lnTo>
                  <a:lnTo>
                    <a:pt x="2269001" y="1321977"/>
                  </a:lnTo>
                  <a:lnTo>
                    <a:pt x="2310001" y="1351273"/>
                  </a:lnTo>
                  <a:lnTo>
                    <a:pt x="2348866" y="1382854"/>
                  </a:lnTo>
                  <a:lnTo>
                    <a:pt x="2385524" y="1416599"/>
                  </a:lnTo>
                  <a:lnTo>
                    <a:pt x="2419906" y="1452384"/>
                  </a:lnTo>
                  <a:lnTo>
                    <a:pt x="2451941" y="1490088"/>
                  </a:lnTo>
                  <a:lnTo>
                    <a:pt x="2481560" y="1529589"/>
                  </a:lnTo>
                  <a:lnTo>
                    <a:pt x="2508691" y="1570764"/>
                  </a:lnTo>
                  <a:lnTo>
                    <a:pt x="2533264" y="1613491"/>
                  </a:lnTo>
                  <a:lnTo>
                    <a:pt x="2555210" y="1657648"/>
                  </a:lnTo>
                  <a:lnTo>
                    <a:pt x="2574457" y="1703114"/>
                  </a:lnTo>
                  <a:lnTo>
                    <a:pt x="2590936" y="1749764"/>
                  </a:lnTo>
                  <a:lnTo>
                    <a:pt x="2604577" y="1797478"/>
                  </a:lnTo>
                  <a:lnTo>
                    <a:pt x="2615308" y="1846134"/>
                  </a:lnTo>
                  <a:lnTo>
                    <a:pt x="2623061" y="1895609"/>
                  </a:lnTo>
                  <a:lnTo>
                    <a:pt x="2627764" y="1945780"/>
                  </a:lnTo>
                  <a:lnTo>
                    <a:pt x="2629347" y="1996526"/>
                  </a:lnTo>
                  <a:lnTo>
                    <a:pt x="2629347" y="2632671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0" y="7654401"/>
              <a:ext cx="2629535" cy="2632710"/>
            </a:xfrm>
            <a:custGeom>
              <a:avLst/>
              <a:gdLst/>
              <a:ahLst/>
              <a:cxnLst/>
              <a:rect l="l" t="t" r="r" b="b"/>
              <a:pathLst>
                <a:path w="2629535" h="2632709">
                  <a:moveTo>
                    <a:pt x="0" y="0"/>
                  </a:moveTo>
                  <a:lnTo>
                    <a:pt x="2225800" y="1295011"/>
                  </a:lnTo>
                  <a:lnTo>
                    <a:pt x="2268865" y="1321899"/>
                  </a:lnTo>
                  <a:lnTo>
                    <a:pt x="2309865" y="1351194"/>
                  </a:lnTo>
                  <a:lnTo>
                    <a:pt x="2348729" y="1382775"/>
                  </a:lnTo>
                  <a:lnTo>
                    <a:pt x="2385387" y="1416519"/>
                  </a:lnTo>
                  <a:lnTo>
                    <a:pt x="2419768" y="1452303"/>
                  </a:lnTo>
                  <a:lnTo>
                    <a:pt x="2451803" y="1490007"/>
                  </a:lnTo>
                  <a:lnTo>
                    <a:pt x="2481420" y="1529507"/>
                  </a:lnTo>
                  <a:lnTo>
                    <a:pt x="2508551" y="1570681"/>
                  </a:lnTo>
                  <a:lnTo>
                    <a:pt x="2533124" y="1613407"/>
                  </a:lnTo>
                  <a:lnTo>
                    <a:pt x="2555069" y="1657563"/>
                  </a:lnTo>
                  <a:lnTo>
                    <a:pt x="2574316" y="1703028"/>
                  </a:lnTo>
                  <a:lnTo>
                    <a:pt x="2590795" y="1749677"/>
                  </a:lnTo>
                  <a:lnTo>
                    <a:pt x="2604435" y="1797391"/>
                  </a:lnTo>
                  <a:lnTo>
                    <a:pt x="2615166" y="1846045"/>
                  </a:lnTo>
                  <a:lnTo>
                    <a:pt x="2622919" y="1895519"/>
                  </a:lnTo>
                  <a:lnTo>
                    <a:pt x="2627622" y="1945689"/>
                  </a:lnTo>
                  <a:lnTo>
                    <a:pt x="2629205" y="1996434"/>
                  </a:lnTo>
                  <a:lnTo>
                    <a:pt x="2629205" y="2632597"/>
                  </a:lnTo>
                </a:path>
              </a:pathLst>
            </a:custGeom>
            <a:ln w="19049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1209061" y="1067016"/>
              <a:ext cx="7498080" cy="8508365"/>
            </a:xfrm>
            <a:custGeom>
              <a:avLst/>
              <a:gdLst/>
              <a:ahLst/>
              <a:cxnLst/>
              <a:rect l="l" t="t" r="r" b="b"/>
              <a:pathLst>
                <a:path w="7498080" h="8508365">
                  <a:moveTo>
                    <a:pt x="3772800" y="8508095"/>
                  </a:moveTo>
                  <a:lnTo>
                    <a:pt x="3725026" y="8508095"/>
                  </a:lnTo>
                  <a:lnTo>
                    <a:pt x="3677342" y="8504778"/>
                  </a:lnTo>
                  <a:lnTo>
                    <a:pt x="3629925" y="8498145"/>
                  </a:lnTo>
                  <a:lnTo>
                    <a:pt x="3582956" y="8488196"/>
                  </a:lnTo>
                  <a:lnTo>
                    <a:pt x="3536613" y="8474931"/>
                  </a:lnTo>
                  <a:lnTo>
                    <a:pt x="3491076" y="8458349"/>
                  </a:lnTo>
                  <a:lnTo>
                    <a:pt x="3446522" y="8438451"/>
                  </a:lnTo>
                  <a:lnTo>
                    <a:pt x="3403131" y="8415237"/>
                  </a:lnTo>
                  <a:lnTo>
                    <a:pt x="345782" y="6636416"/>
                  </a:lnTo>
                  <a:lnTo>
                    <a:pt x="304079" y="6610137"/>
                  </a:lnTo>
                  <a:lnTo>
                    <a:pt x="264660" y="6581226"/>
                  </a:lnTo>
                  <a:lnTo>
                    <a:pt x="227613" y="6549835"/>
                  </a:lnTo>
                  <a:lnTo>
                    <a:pt x="193027" y="6516116"/>
                  </a:lnTo>
                  <a:lnTo>
                    <a:pt x="160987" y="6480222"/>
                  </a:lnTo>
                  <a:lnTo>
                    <a:pt x="131583" y="6442305"/>
                  </a:lnTo>
                  <a:lnTo>
                    <a:pt x="104902" y="6402518"/>
                  </a:lnTo>
                  <a:lnTo>
                    <a:pt x="81032" y="6361013"/>
                  </a:lnTo>
                  <a:lnTo>
                    <a:pt x="60059" y="6317942"/>
                  </a:lnTo>
                  <a:lnTo>
                    <a:pt x="42073" y="6273459"/>
                  </a:lnTo>
                  <a:lnTo>
                    <a:pt x="27160" y="6227715"/>
                  </a:lnTo>
                  <a:lnTo>
                    <a:pt x="15409" y="6180863"/>
                  </a:lnTo>
                  <a:lnTo>
                    <a:pt x="6907" y="6133055"/>
                  </a:lnTo>
                  <a:lnTo>
                    <a:pt x="1741" y="6084445"/>
                  </a:lnTo>
                  <a:lnTo>
                    <a:pt x="0" y="6035184"/>
                  </a:lnTo>
                  <a:lnTo>
                    <a:pt x="0" y="2472911"/>
                  </a:lnTo>
                  <a:lnTo>
                    <a:pt x="1741" y="2423649"/>
                  </a:lnTo>
                  <a:lnTo>
                    <a:pt x="6907" y="2375038"/>
                  </a:lnTo>
                  <a:lnTo>
                    <a:pt x="15409" y="2327231"/>
                  </a:lnTo>
                  <a:lnTo>
                    <a:pt x="27160" y="2280379"/>
                  </a:lnTo>
                  <a:lnTo>
                    <a:pt x="42073" y="2234635"/>
                  </a:lnTo>
                  <a:lnTo>
                    <a:pt x="60059" y="2190152"/>
                  </a:lnTo>
                  <a:lnTo>
                    <a:pt x="81032" y="2147081"/>
                  </a:lnTo>
                  <a:lnTo>
                    <a:pt x="104902" y="2105576"/>
                  </a:lnTo>
                  <a:lnTo>
                    <a:pt x="131583" y="2065789"/>
                  </a:lnTo>
                  <a:lnTo>
                    <a:pt x="160987" y="2027872"/>
                  </a:lnTo>
                  <a:lnTo>
                    <a:pt x="193027" y="1991978"/>
                  </a:lnTo>
                  <a:lnTo>
                    <a:pt x="227613" y="1958259"/>
                  </a:lnTo>
                  <a:lnTo>
                    <a:pt x="264660" y="1926868"/>
                  </a:lnTo>
                  <a:lnTo>
                    <a:pt x="304079" y="1897956"/>
                  </a:lnTo>
                  <a:lnTo>
                    <a:pt x="345782" y="1871678"/>
                  </a:lnTo>
                  <a:lnTo>
                    <a:pt x="3403131" y="92857"/>
                  </a:lnTo>
                  <a:lnTo>
                    <a:pt x="3446522" y="69643"/>
                  </a:lnTo>
                  <a:lnTo>
                    <a:pt x="3491076" y="49745"/>
                  </a:lnTo>
                  <a:lnTo>
                    <a:pt x="3536613" y="33163"/>
                  </a:lnTo>
                  <a:lnTo>
                    <a:pt x="3582956" y="19898"/>
                  </a:lnTo>
                  <a:lnTo>
                    <a:pt x="3629925" y="9949"/>
                  </a:lnTo>
                  <a:lnTo>
                    <a:pt x="3677342" y="3316"/>
                  </a:lnTo>
                  <a:lnTo>
                    <a:pt x="3725026" y="0"/>
                  </a:lnTo>
                  <a:lnTo>
                    <a:pt x="3772800" y="0"/>
                  </a:lnTo>
                  <a:lnTo>
                    <a:pt x="3820485" y="3316"/>
                  </a:lnTo>
                  <a:lnTo>
                    <a:pt x="3867902" y="9949"/>
                  </a:lnTo>
                  <a:lnTo>
                    <a:pt x="3914871" y="19898"/>
                  </a:lnTo>
                  <a:lnTo>
                    <a:pt x="3961214" y="33163"/>
                  </a:lnTo>
                  <a:lnTo>
                    <a:pt x="4006751" y="49745"/>
                  </a:lnTo>
                  <a:lnTo>
                    <a:pt x="4051305" y="69643"/>
                  </a:lnTo>
                  <a:lnTo>
                    <a:pt x="4094696" y="92857"/>
                  </a:lnTo>
                  <a:lnTo>
                    <a:pt x="7152044" y="1871678"/>
                  </a:lnTo>
                  <a:lnTo>
                    <a:pt x="7193748" y="1897956"/>
                  </a:lnTo>
                  <a:lnTo>
                    <a:pt x="7233167" y="1926868"/>
                  </a:lnTo>
                  <a:lnTo>
                    <a:pt x="7270213" y="1958259"/>
                  </a:lnTo>
                  <a:lnTo>
                    <a:pt x="7304800" y="1991978"/>
                  </a:lnTo>
                  <a:lnTo>
                    <a:pt x="7336839" y="2027872"/>
                  </a:lnTo>
                  <a:lnTo>
                    <a:pt x="7366243" y="2065789"/>
                  </a:lnTo>
                  <a:lnTo>
                    <a:pt x="7392924" y="2105576"/>
                  </a:lnTo>
                  <a:lnTo>
                    <a:pt x="7416795" y="2147081"/>
                  </a:lnTo>
                  <a:lnTo>
                    <a:pt x="7437767" y="2190152"/>
                  </a:lnTo>
                  <a:lnTo>
                    <a:pt x="7455754" y="2234635"/>
                  </a:lnTo>
                  <a:lnTo>
                    <a:pt x="7470666" y="2280379"/>
                  </a:lnTo>
                  <a:lnTo>
                    <a:pt x="7482418" y="2327231"/>
                  </a:lnTo>
                  <a:lnTo>
                    <a:pt x="7490920" y="2375038"/>
                  </a:lnTo>
                  <a:lnTo>
                    <a:pt x="7496086" y="2423649"/>
                  </a:lnTo>
                  <a:lnTo>
                    <a:pt x="7497827" y="2472911"/>
                  </a:lnTo>
                  <a:lnTo>
                    <a:pt x="7497827" y="6035184"/>
                  </a:lnTo>
                  <a:lnTo>
                    <a:pt x="7496086" y="6084445"/>
                  </a:lnTo>
                  <a:lnTo>
                    <a:pt x="7490920" y="6133055"/>
                  </a:lnTo>
                  <a:lnTo>
                    <a:pt x="7482418" y="6180863"/>
                  </a:lnTo>
                  <a:lnTo>
                    <a:pt x="7470666" y="6227715"/>
                  </a:lnTo>
                  <a:lnTo>
                    <a:pt x="7455754" y="6273459"/>
                  </a:lnTo>
                  <a:lnTo>
                    <a:pt x="7437767" y="6317942"/>
                  </a:lnTo>
                  <a:lnTo>
                    <a:pt x="7416795" y="6361013"/>
                  </a:lnTo>
                  <a:lnTo>
                    <a:pt x="7392924" y="6402518"/>
                  </a:lnTo>
                  <a:lnTo>
                    <a:pt x="7366243" y="6442305"/>
                  </a:lnTo>
                  <a:lnTo>
                    <a:pt x="7336839" y="6480222"/>
                  </a:lnTo>
                  <a:lnTo>
                    <a:pt x="7304800" y="6516116"/>
                  </a:lnTo>
                  <a:lnTo>
                    <a:pt x="7270213" y="6549835"/>
                  </a:lnTo>
                  <a:lnTo>
                    <a:pt x="7233167" y="6581226"/>
                  </a:lnTo>
                  <a:lnTo>
                    <a:pt x="7193748" y="6610137"/>
                  </a:lnTo>
                  <a:lnTo>
                    <a:pt x="7152044" y="6636416"/>
                  </a:lnTo>
                  <a:lnTo>
                    <a:pt x="4094696" y="8415237"/>
                  </a:lnTo>
                  <a:lnTo>
                    <a:pt x="4051305" y="8438451"/>
                  </a:lnTo>
                  <a:lnTo>
                    <a:pt x="4006751" y="8458349"/>
                  </a:lnTo>
                  <a:lnTo>
                    <a:pt x="3961214" y="8474931"/>
                  </a:lnTo>
                  <a:lnTo>
                    <a:pt x="3914871" y="8488196"/>
                  </a:lnTo>
                  <a:lnTo>
                    <a:pt x="3867902" y="8498145"/>
                  </a:lnTo>
                  <a:lnTo>
                    <a:pt x="3820485" y="8504778"/>
                  </a:lnTo>
                  <a:lnTo>
                    <a:pt x="3772800" y="8508095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11725" y="1535569"/>
              <a:ext cx="6692501" cy="7570987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7458539" y="8716233"/>
              <a:ext cx="1205230" cy="1084580"/>
            </a:xfrm>
            <a:custGeom>
              <a:avLst/>
              <a:gdLst/>
              <a:ahLst/>
              <a:cxnLst/>
              <a:rect l="l" t="t" r="r" b="b"/>
              <a:pathLst>
                <a:path w="1205229" h="1084579">
                  <a:moveTo>
                    <a:pt x="24426" y="451475"/>
                  </a:moveTo>
                  <a:lnTo>
                    <a:pt x="234416" y="90556"/>
                  </a:lnTo>
                  <a:lnTo>
                    <a:pt x="263659" y="52754"/>
                  </a:lnTo>
                  <a:lnTo>
                    <a:pt x="301052" y="24253"/>
                  </a:lnTo>
                  <a:lnTo>
                    <a:pt x="344492" y="6265"/>
                  </a:lnTo>
                  <a:lnTo>
                    <a:pt x="391872" y="0"/>
                  </a:lnTo>
                  <a:lnTo>
                    <a:pt x="813063" y="0"/>
                  </a:lnTo>
                  <a:lnTo>
                    <a:pt x="860443" y="6265"/>
                  </a:lnTo>
                  <a:lnTo>
                    <a:pt x="903883" y="24253"/>
                  </a:lnTo>
                  <a:lnTo>
                    <a:pt x="941276" y="52754"/>
                  </a:lnTo>
                  <a:lnTo>
                    <a:pt x="970519" y="90556"/>
                  </a:lnTo>
                  <a:lnTo>
                    <a:pt x="1180509" y="451475"/>
                  </a:lnTo>
                  <a:lnTo>
                    <a:pt x="1198829" y="495518"/>
                  </a:lnTo>
                  <a:lnTo>
                    <a:pt x="1204935" y="542031"/>
                  </a:lnTo>
                  <a:lnTo>
                    <a:pt x="1198829" y="588545"/>
                  </a:lnTo>
                  <a:lnTo>
                    <a:pt x="1180508" y="632588"/>
                  </a:lnTo>
                  <a:lnTo>
                    <a:pt x="970519" y="993507"/>
                  </a:lnTo>
                  <a:lnTo>
                    <a:pt x="941277" y="1031309"/>
                  </a:lnTo>
                  <a:lnTo>
                    <a:pt x="903883" y="1059810"/>
                  </a:lnTo>
                  <a:lnTo>
                    <a:pt x="860443" y="1077798"/>
                  </a:lnTo>
                  <a:lnTo>
                    <a:pt x="813063" y="1084064"/>
                  </a:lnTo>
                  <a:lnTo>
                    <a:pt x="391872" y="1084064"/>
                  </a:lnTo>
                  <a:lnTo>
                    <a:pt x="344492" y="1077798"/>
                  </a:lnTo>
                  <a:lnTo>
                    <a:pt x="301052" y="1059810"/>
                  </a:lnTo>
                  <a:lnTo>
                    <a:pt x="263658" y="1031309"/>
                  </a:lnTo>
                  <a:lnTo>
                    <a:pt x="234416" y="993507"/>
                  </a:lnTo>
                  <a:lnTo>
                    <a:pt x="24427" y="632588"/>
                  </a:lnTo>
                  <a:lnTo>
                    <a:pt x="6106" y="588545"/>
                  </a:lnTo>
                  <a:lnTo>
                    <a:pt x="0" y="542031"/>
                  </a:lnTo>
                  <a:lnTo>
                    <a:pt x="6106" y="495518"/>
                  </a:lnTo>
                  <a:lnTo>
                    <a:pt x="24426" y="451475"/>
                  </a:lnTo>
                </a:path>
              </a:pathLst>
            </a:custGeom>
            <a:ln w="228600">
              <a:solidFill>
                <a:srgbClr val="4D4E4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7642988" y="8894498"/>
              <a:ext cx="836294" cy="727710"/>
            </a:xfrm>
            <a:custGeom>
              <a:avLst/>
              <a:gdLst/>
              <a:ahLst/>
              <a:cxnLst/>
              <a:rect l="l" t="t" r="r" b="b"/>
              <a:pathLst>
                <a:path w="836295" h="727709">
                  <a:moveTo>
                    <a:pt x="836236" y="363736"/>
                  </a:moveTo>
                  <a:lnTo>
                    <a:pt x="639326" y="711006"/>
                  </a:lnTo>
                  <a:lnTo>
                    <a:pt x="610696" y="727472"/>
                  </a:lnTo>
                  <a:lnTo>
                    <a:pt x="225539" y="727472"/>
                  </a:lnTo>
                  <a:lnTo>
                    <a:pt x="4441" y="380202"/>
                  </a:lnTo>
                  <a:lnTo>
                    <a:pt x="0" y="363736"/>
                  </a:lnTo>
                  <a:lnTo>
                    <a:pt x="1110" y="355279"/>
                  </a:lnTo>
                  <a:lnTo>
                    <a:pt x="196909" y="16466"/>
                  </a:lnTo>
                  <a:lnTo>
                    <a:pt x="225539" y="0"/>
                  </a:lnTo>
                  <a:lnTo>
                    <a:pt x="610696" y="0"/>
                  </a:lnTo>
                  <a:lnTo>
                    <a:pt x="831794" y="347270"/>
                  </a:lnTo>
                  <a:lnTo>
                    <a:pt x="836236" y="363736"/>
                  </a:lnTo>
                  <a:close/>
                </a:path>
              </a:pathLst>
            </a:custGeom>
            <a:solidFill>
              <a:srgbClr val="E6E8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1192401" y="724111"/>
              <a:ext cx="1205230" cy="1084580"/>
            </a:xfrm>
            <a:custGeom>
              <a:avLst/>
              <a:gdLst/>
              <a:ahLst/>
              <a:cxnLst/>
              <a:rect l="l" t="t" r="r" b="b"/>
              <a:pathLst>
                <a:path w="1205230" h="1084580">
                  <a:moveTo>
                    <a:pt x="24426" y="451475"/>
                  </a:moveTo>
                  <a:lnTo>
                    <a:pt x="234416" y="90556"/>
                  </a:lnTo>
                  <a:lnTo>
                    <a:pt x="263658" y="52754"/>
                  </a:lnTo>
                  <a:lnTo>
                    <a:pt x="301052" y="24253"/>
                  </a:lnTo>
                  <a:lnTo>
                    <a:pt x="344492" y="6265"/>
                  </a:lnTo>
                  <a:lnTo>
                    <a:pt x="391872" y="0"/>
                  </a:lnTo>
                  <a:lnTo>
                    <a:pt x="813063" y="0"/>
                  </a:lnTo>
                  <a:lnTo>
                    <a:pt x="860443" y="6265"/>
                  </a:lnTo>
                  <a:lnTo>
                    <a:pt x="903883" y="24253"/>
                  </a:lnTo>
                  <a:lnTo>
                    <a:pt x="941276" y="52754"/>
                  </a:lnTo>
                  <a:lnTo>
                    <a:pt x="970519" y="90556"/>
                  </a:lnTo>
                  <a:lnTo>
                    <a:pt x="1180508" y="451475"/>
                  </a:lnTo>
                  <a:lnTo>
                    <a:pt x="1198828" y="495518"/>
                  </a:lnTo>
                  <a:lnTo>
                    <a:pt x="1204935" y="542031"/>
                  </a:lnTo>
                  <a:lnTo>
                    <a:pt x="1198828" y="588545"/>
                  </a:lnTo>
                  <a:lnTo>
                    <a:pt x="1180508" y="632588"/>
                  </a:lnTo>
                  <a:lnTo>
                    <a:pt x="970519" y="993507"/>
                  </a:lnTo>
                  <a:lnTo>
                    <a:pt x="941276" y="1031309"/>
                  </a:lnTo>
                  <a:lnTo>
                    <a:pt x="903883" y="1059810"/>
                  </a:lnTo>
                  <a:lnTo>
                    <a:pt x="860443" y="1077798"/>
                  </a:lnTo>
                  <a:lnTo>
                    <a:pt x="813063" y="1084064"/>
                  </a:lnTo>
                  <a:lnTo>
                    <a:pt x="391872" y="1084064"/>
                  </a:lnTo>
                  <a:lnTo>
                    <a:pt x="344492" y="1077798"/>
                  </a:lnTo>
                  <a:lnTo>
                    <a:pt x="301052" y="1059810"/>
                  </a:lnTo>
                  <a:lnTo>
                    <a:pt x="263658" y="1031309"/>
                  </a:lnTo>
                  <a:lnTo>
                    <a:pt x="234416" y="993507"/>
                  </a:lnTo>
                  <a:lnTo>
                    <a:pt x="24426" y="632588"/>
                  </a:lnTo>
                  <a:lnTo>
                    <a:pt x="6106" y="588545"/>
                  </a:lnTo>
                  <a:lnTo>
                    <a:pt x="0" y="542031"/>
                  </a:lnTo>
                  <a:lnTo>
                    <a:pt x="6106" y="495518"/>
                  </a:lnTo>
                  <a:lnTo>
                    <a:pt x="24426" y="451475"/>
                  </a:lnTo>
                </a:path>
              </a:pathLst>
            </a:custGeom>
            <a:ln w="2286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1376849" y="902377"/>
              <a:ext cx="836294" cy="727710"/>
            </a:xfrm>
            <a:custGeom>
              <a:avLst/>
              <a:gdLst/>
              <a:ahLst/>
              <a:cxnLst/>
              <a:rect l="l" t="t" r="r" b="b"/>
              <a:pathLst>
                <a:path w="836294" h="727710">
                  <a:moveTo>
                    <a:pt x="836236" y="363736"/>
                  </a:moveTo>
                  <a:lnTo>
                    <a:pt x="639326" y="711006"/>
                  </a:lnTo>
                  <a:lnTo>
                    <a:pt x="610696" y="727472"/>
                  </a:lnTo>
                  <a:lnTo>
                    <a:pt x="225539" y="727472"/>
                  </a:lnTo>
                  <a:lnTo>
                    <a:pt x="4441" y="380202"/>
                  </a:lnTo>
                  <a:lnTo>
                    <a:pt x="0" y="363736"/>
                  </a:lnTo>
                  <a:lnTo>
                    <a:pt x="1110" y="355278"/>
                  </a:lnTo>
                  <a:lnTo>
                    <a:pt x="196909" y="16465"/>
                  </a:lnTo>
                  <a:lnTo>
                    <a:pt x="225539" y="0"/>
                  </a:lnTo>
                  <a:lnTo>
                    <a:pt x="610696" y="0"/>
                  </a:lnTo>
                  <a:lnTo>
                    <a:pt x="831794" y="347270"/>
                  </a:lnTo>
                  <a:lnTo>
                    <a:pt x="836236" y="363736"/>
                  </a:lnTo>
                  <a:close/>
                </a:path>
              </a:pathLst>
            </a:custGeom>
            <a:solidFill>
              <a:srgbClr val="4D4E4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9251177" y="1373410"/>
              <a:ext cx="8382634" cy="7082790"/>
            </a:xfrm>
            <a:custGeom>
              <a:avLst/>
              <a:gdLst/>
              <a:ahLst/>
              <a:cxnLst/>
              <a:rect l="l" t="t" r="r" b="b"/>
              <a:pathLst>
                <a:path w="8382634" h="7082790">
                  <a:moveTo>
                    <a:pt x="7908333" y="7082187"/>
                  </a:moveTo>
                  <a:lnTo>
                    <a:pt x="485774" y="7082187"/>
                  </a:lnTo>
                  <a:lnTo>
                    <a:pt x="437762" y="7079811"/>
                  </a:lnTo>
                  <a:lnTo>
                    <a:pt x="390562" y="7072767"/>
                  </a:lnTo>
                  <a:lnTo>
                    <a:pt x="344494" y="7061190"/>
                  </a:lnTo>
                  <a:lnTo>
                    <a:pt x="299876" y="7045210"/>
                  </a:lnTo>
                  <a:lnTo>
                    <a:pt x="257028" y="7024960"/>
                  </a:lnTo>
                  <a:lnTo>
                    <a:pt x="216266" y="7000572"/>
                  </a:lnTo>
                  <a:lnTo>
                    <a:pt x="177911" y="6972177"/>
                  </a:lnTo>
                  <a:lnTo>
                    <a:pt x="142280" y="6939907"/>
                  </a:lnTo>
                  <a:lnTo>
                    <a:pt x="110010" y="6904276"/>
                  </a:lnTo>
                  <a:lnTo>
                    <a:pt x="81615" y="6865921"/>
                  </a:lnTo>
                  <a:lnTo>
                    <a:pt x="57227" y="6825159"/>
                  </a:lnTo>
                  <a:lnTo>
                    <a:pt x="36977" y="6782310"/>
                  </a:lnTo>
                  <a:lnTo>
                    <a:pt x="20997" y="6737693"/>
                  </a:lnTo>
                  <a:lnTo>
                    <a:pt x="9420" y="6691625"/>
                  </a:lnTo>
                  <a:lnTo>
                    <a:pt x="2377" y="6644425"/>
                  </a:lnTo>
                  <a:lnTo>
                    <a:pt x="0" y="6596413"/>
                  </a:lnTo>
                  <a:lnTo>
                    <a:pt x="0" y="485774"/>
                  </a:lnTo>
                  <a:lnTo>
                    <a:pt x="2377" y="437762"/>
                  </a:lnTo>
                  <a:lnTo>
                    <a:pt x="9420" y="390562"/>
                  </a:lnTo>
                  <a:lnTo>
                    <a:pt x="20997" y="344494"/>
                  </a:lnTo>
                  <a:lnTo>
                    <a:pt x="36977" y="299876"/>
                  </a:lnTo>
                  <a:lnTo>
                    <a:pt x="57227" y="257028"/>
                  </a:lnTo>
                  <a:lnTo>
                    <a:pt x="81615" y="216266"/>
                  </a:lnTo>
                  <a:lnTo>
                    <a:pt x="110010" y="177911"/>
                  </a:lnTo>
                  <a:lnTo>
                    <a:pt x="142280" y="142280"/>
                  </a:lnTo>
                  <a:lnTo>
                    <a:pt x="177911" y="110010"/>
                  </a:lnTo>
                  <a:lnTo>
                    <a:pt x="216266" y="81615"/>
                  </a:lnTo>
                  <a:lnTo>
                    <a:pt x="257028" y="57227"/>
                  </a:lnTo>
                  <a:lnTo>
                    <a:pt x="299876" y="36977"/>
                  </a:lnTo>
                  <a:lnTo>
                    <a:pt x="344494" y="20997"/>
                  </a:lnTo>
                  <a:lnTo>
                    <a:pt x="390562" y="9420"/>
                  </a:lnTo>
                  <a:lnTo>
                    <a:pt x="437762" y="2377"/>
                  </a:lnTo>
                  <a:lnTo>
                    <a:pt x="485774" y="0"/>
                  </a:lnTo>
                  <a:lnTo>
                    <a:pt x="7908333" y="0"/>
                  </a:lnTo>
                  <a:lnTo>
                    <a:pt x="7956346" y="2377"/>
                  </a:lnTo>
                  <a:lnTo>
                    <a:pt x="8003545" y="9420"/>
                  </a:lnTo>
                  <a:lnTo>
                    <a:pt x="8049613" y="20997"/>
                  </a:lnTo>
                  <a:lnTo>
                    <a:pt x="8094231" y="36977"/>
                  </a:lnTo>
                  <a:lnTo>
                    <a:pt x="8137079" y="57227"/>
                  </a:lnTo>
                  <a:lnTo>
                    <a:pt x="8177841" y="81615"/>
                  </a:lnTo>
                  <a:lnTo>
                    <a:pt x="8216196" y="110010"/>
                  </a:lnTo>
                  <a:lnTo>
                    <a:pt x="8251827" y="142280"/>
                  </a:lnTo>
                  <a:lnTo>
                    <a:pt x="8284097" y="177911"/>
                  </a:lnTo>
                  <a:lnTo>
                    <a:pt x="8312492" y="216266"/>
                  </a:lnTo>
                  <a:lnTo>
                    <a:pt x="8336880" y="257028"/>
                  </a:lnTo>
                  <a:lnTo>
                    <a:pt x="8357130" y="299876"/>
                  </a:lnTo>
                  <a:lnTo>
                    <a:pt x="8373110" y="344494"/>
                  </a:lnTo>
                  <a:lnTo>
                    <a:pt x="8382433" y="381592"/>
                  </a:lnTo>
                  <a:lnTo>
                    <a:pt x="8382433" y="6700595"/>
                  </a:lnTo>
                  <a:lnTo>
                    <a:pt x="8373110" y="6737693"/>
                  </a:lnTo>
                  <a:lnTo>
                    <a:pt x="8357130" y="6782310"/>
                  </a:lnTo>
                  <a:lnTo>
                    <a:pt x="8336880" y="6825159"/>
                  </a:lnTo>
                  <a:lnTo>
                    <a:pt x="8312492" y="6865921"/>
                  </a:lnTo>
                  <a:lnTo>
                    <a:pt x="8284097" y="6904276"/>
                  </a:lnTo>
                  <a:lnTo>
                    <a:pt x="8251827" y="6939907"/>
                  </a:lnTo>
                  <a:lnTo>
                    <a:pt x="8216196" y="6972177"/>
                  </a:lnTo>
                  <a:lnTo>
                    <a:pt x="8177841" y="7000572"/>
                  </a:lnTo>
                  <a:lnTo>
                    <a:pt x="8137079" y="7024960"/>
                  </a:lnTo>
                  <a:lnTo>
                    <a:pt x="8094231" y="7045210"/>
                  </a:lnTo>
                  <a:lnTo>
                    <a:pt x="8049613" y="7061190"/>
                  </a:lnTo>
                  <a:lnTo>
                    <a:pt x="8003545" y="7072767"/>
                  </a:lnTo>
                  <a:lnTo>
                    <a:pt x="7956346" y="7079811"/>
                  </a:lnTo>
                  <a:lnTo>
                    <a:pt x="7908333" y="7082187"/>
                  </a:lnTo>
                  <a:close/>
                </a:path>
              </a:pathLst>
            </a:custGeom>
            <a:solidFill>
              <a:srgbClr val="4D4E4F">
                <a:alpha val="15998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42545">
              <a:lnSpc>
                <a:spcPct val="115700"/>
              </a:lnSpc>
              <a:spcBef>
                <a:spcPts val="100"/>
              </a:spcBef>
            </a:pPr>
            <a:r>
              <a:rPr dirty="0" spc="-95"/>
              <a:t>For</a:t>
            </a:r>
            <a:r>
              <a:rPr dirty="0" spc="-170"/>
              <a:t> </a:t>
            </a:r>
            <a:r>
              <a:rPr dirty="0"/>
              <a:t>the</a:t>
            </a:r>
            <a:r>
              <a:rPr dirty="0" spc="-165"/>
              <a:t> </a:t>
            </a:r>
            <a:r>
              <a:rPr dirty="0" spc="-125"/>
              <a:t>thrill</a:t>
            </a:r>
            <a:r>
              <a:rPr dirty="0" spc="-165"/>
              <a:t> </a:t>
            </a:r>
            <a:r>
              <a:rPr dirty="0" spc="-10"/>
              <a:t>seeker</a:t>
            </a:r>
            <a:r>
              <a:rPr dirty="0" spc="-165"/>
              <a:t> </a:t>
            </a:r>
            <a:r>
              <a:rPr dirty="0" spc="-65"/>
              <a:t>of</a:t>
            </a:r>
            <a:r>
              <a:rPr dirty="0" spc="-165"/>
              <a:t> </a:t>
            </a:r>
            <a:r>
              <a:rPr dirty="0"/>
              <a:t>the</a:t>
            </a:r>
            <a:r>
              <a:rPr dirty="0" spc="-165"/>
              <a:t> </a:t>
            </a:r>
            <a:r>
              <a:rPr dirty="0"/>
              <a:t>paranormal,</a:t>
            </a:r>
            <a:r>
              <a:rPr dirty="0" spc="-165"/>
              <a:t> </a:t>
            </a:r>
            <a:r>
              <a:rPr dirty="0" spc="265"/>
              <a:t>a </a:t>
            </a:r>
            <a:r>
              <a:rPr dirty="0"/>
              <a:t>French</a:t>
            </a:r>
            <a:r>
              <a:rPr dirty="0" spc="-210"/>
              <a:t> </a:t>
            </a:r>
            <a:r>
              <a:rPr dirty="0"/>
              <a:t>Quarter</a:t>
            </a:r>
            <a:r>
              <a:rPr dirty="0" spc="-204"/>
              <a:t> </a:t>
            </a:r>
            <a:r>
              <a:rPr dirty="0" spc="125"/>
              <a:t>and</a:t>
            </a:r>
            <a:r>
              <a:rPr dirty="0" spc="-210"/>
              <a:t> </a:t>
            </a:r>
            <a:r>
              <a:rPr dirty="0"/>
              <a:t>Voodoo</a:t>
            </a:r>
            <a:r>
              <a:rPr dirty="0" spc="-204"/>
              <a:t> </a:t>
            </a:r>
            <a:r>
              <a:rPr dirty="0"/>
              <a:t>ghost</a:t>
            </a:r>
            <a:r>
              <a:rPr dirty="0" spc="-204"/>
              <a:t> </a:t>
            </a:r>
            <a:r>
              <a:rPr dirty="0" spc="-20"/>
              <a:t>tour </a:t>
            </a:r>
            <a:r>
              <a:rPr dirty="0" spc="-10"/>
              <a:t>provides</a:t>
            </a:r>
            <a:r>
              <a:rPr dirty="0" spc="-215"/>
              <a:t> </a:t>
            </a:r>
            <a:r>
              <a:rPr dirty="0" spc="325"/>
              <a:t>a</a:t>
            </a:r>
            <a:r>
              <a:rPr dirty="0" spc="-210"/>
              <a:t> </a:t>
            </a:r>
            <a:r>
              <a:rPr dirty="0" spc="-25"/>
              <a:t>spooky</a:t>
            </a:r>
            <a:r>
              <a:rPr dirty="0" spc="-215"/>
              <a:t> </a:t>
            </a:r>
            <a:r>
              <a:rPr dirty="0"/>
              <a:t>experience</a:t>
            </a:r>
            <a:r>
              <a:rPr dirty="0" spc="-210"/>
              <a:t> </a:t>
            </a:r>
            <a:r>
              <a:rPr dirty="0" spc="-25"/>
              <a:t>that's</a:t>
            </a:r>
            <a:r>
              <a:rPr dirty="0" spc="-215"/>
              <a:t> </a:t>
            </a:r>
            <a:r>
              <a:rPr dirty="0" spc="-20"/>
              <a:t>not</a:t>
            </a:r>
            <a:r>
              <a:rPr dirty="0" spc="-210"/>
              <a:t> </a:t>
            </a:r>
            <a:r>
              <a:rPr dirty="0" spc="-20"/>
              <a:t>soon </a:t>
            </a:r>
            <a:r>
              <a:rPr dirty="0" spc="-70"/>
              <a:t>forgotten.</a:t>
            </a:r>
            <a:r>
              <a:rPr dirty="0" spc="-204"/>
              <a:t> </a:t>
            </a:r>
            <a:r>
              <a:rPr dirty="0" spc="-125"/>
              <a:t>This</a:t>
            </a:r>
            <a:r>
              <a:rPr dirty="0" spc="-200"/>
              <a:t> </a:t>
            </a:r>
            <a:r>
              <a:rPr dirty="0" spc="-80"/>
              <a:t>is</a:t>
            </a:r>
            <a:r>
              <a:rPr dirty="0" spc="-200"/>
              <a:t> </a:t>
            </a:r>
            <a:r>
              <a:rPr dirty="0" spc="325"/>
              <a:t>a</a:t>
            </a:r>
            <a:r>
              <a:rPr dirty="0" spc="-200"/>
              <a:t> </a:t>
            </a:r>
            <a:r>
              <a:rPr dirty="0" spc="-55"/>
              <a:t>tour</a:t>
            </a:r>
            <a:r>
              <a:rPr dirty="0" spc="-200"/>
              <a:t> </a:t>
            </a:r>
            <a:r>
              <a:rPr dirty="0" spc="-65"/>
              <a:t>of</a:t>
            </a:r>
            <a:r>
              <a:rPr dirty="0" spc="-200"/>
              <a:t> </a:t>
            </a:r>
            <a:r>
              <a:rPr dirty="0"/>
              <a:t>the</a:t>
            </a:r>
            <a:r>
              <a:rPr dirty="0" spc="-204"/>
              <a:t> </a:t>
            </a:r>
            <a:r>
              <a:rPr dirty="0" spc="-45"/>
              <a:t>city's</a:t>
            </a:r>
            <a:r>
              <a:rPr dirty="0" spc="-200"/>
              <a:t> </a:t>
            </a:r>
            <a:r>
              <a:rPr dirty="0" spc="-20"/>
              <a:t>rich </a:t>
            </a:r>
            <a:r>
              <a:rPr dirty="0"/>
              <a:t>heritage</a:t>
            </a:r>
            <a:r>
              <a:rPr dirty="0" spc="-150"/>
              <a:t> </a:t>
            </a:r>
            <a:r>
              <a:rPr dirty="0" spc="125"/>
              <a:t>and</a:t>
            </a:r>
            <a:r>
              <a:rPr dirty="0" spc="-145"/>
              <a:t> </a:t>
            </a:r>
            <a:r>
              <a:rPr dirty="0"/>
              <a:t>connections</a:t>
            </a:r>
            <a:r>
              <a:rPr dirty="0" spc="-145"/>
              <a:t> </a:t>
            </a:r>
            <a:r>
              <a:rPr dirty="0" spc="-25"/>
              <a:t>to</a:t>
            </a:r>
            <a:r>
              <a:rPr dirty="0" spc="-150"/>
              <a:t> </a:t>
            </a:r>
            <a:r>
              <a:rPr dirty="0"/>
              <a:t>the</a:t>
            </a:r>
            <a:r>
              <a:rPr dirty="0" spc="-145"/>
              <a:t> </a:t>
            </a:r>
            <a:r>
              <a:rPr dirty="0" spc="50"/>
              <a:t>practices</a:t>
            </a:r>
            <a:r>
              <a:rPr dirty="0" spc="-145"/>
              <a:t> </a:t>
            </a:r>
            <a:r>
              <a:rPr dirty="0" spc="-25"/>
              <a:t>of </a:t>
            </a:r>
            <a:r>
              <a:rPr dirty="0" spc="-50"/>
              <a:t>Voodoo,</a:t>
            </a:r>
            <a:r>
              <a:rPr dirty="0" spc="-210"/>
              <a:t> </a:t>
            </a:r>
            <a:r>
              <a:rPr dirty="0"/>
              <a:t>digging</a:t>
            </a:r>
            <a:r>
              <a:rPr dirty="0" spc="-204"/>
              <a:t> </a:t>
            </a:r>
            <a:r>
              <a:rPr dirty="0" spc="100"/>
              <a:t>deep</a:t>
            </a:r>
            <a:r>
              <a:rPr dirty="0" spc="-204"/>
              <a:t> </a:t>
            </a:r>
            <a:r>
              <a:rPr dirty="0" spc="-60"/>
              <a:t>into</a:t>
            </a:r>
            <a:r>
              <a:rPr dirty="0" spc="-210"/>
              <a:t> </a:t>
            </a:r>
            <a:r>
              <a:rPr dirty="0" spc="-50"/>
              <a:t>spiritual</a:t>
            </a:r>
            <a:r>
              <a:rPr dirty="0" spc="-204"/>
              <a:t> </a:t>
            </a:r>
            <a:r>
              <a:rPr dirty="0" spc="-10"/>
              <a:t>rituals </a:t>
            </a:r>
            <a:r>
              <a:rPr dirty="0" spc="125"/>
              <a:t>and</a:t>
            </a:r>
            <a:r>
              <a:rPr dirty="0" spc="-95"/>
              <a:t> </a:t>
            </a:r>
            <a:r>
              <a:rPr dirty="0"/>
              <a:t>ceremonies</a:t>
            </a:r>
            <a:r>
              <a:rPr dirty="0" spc="-95"/>
              <a:t> </a:t>
            </a:r>
            <a:r>
              <a:rPr dirty="0"/>
              <a:t>that</a:t>
            </a:r>
            <a:r>
              <a:rPr dirty="0" spc="-90"/>
              <a:t> </a:t>
            </a:r>
            <a:r>
              <a:rPr dirty="0" spc="120"/>
              <a:t>have</a:t>
            </a:r>
            <a:r>
              <a:rPr dirty="0" spc="-95"/>
              <a:t> </a:t>
            </a:r>
            <a:r>
              <a:rPr dirty="0" spc="110"/>
              <a:t>become </a:t>
            </a:r>
            <a:r>
              <a:rPr dirty="0" spc="-30"/>
              <a:t>intertwined</a:t>
            </a:r>
            <a:r>
              <a:rPr dirty="0" spc="-195"/>
              <a:t> </a:t>
            </a:r>
            <a:r>
              <a:rPr dirty="0" spc="-40"/>
              <a:t>with</a:t>
            </a:r>
            <a:r>
              <a:rPr dirty="0" spc="-190"/>
              <a:t> </a:t>
            </a:r>
            <a:r>
              <a:rPr dirty="0"/>
              <a:t>New</a:t>
            </a:r>
            <a:r>
              <a:rPr dirty="0" spc="-190"/>
              <a:t> </a:t>
            </a:r>
            <a:r>
              <a:rPr dirty="0" spc="-30"/>
              <a:t>Orleans's</a:t>
            </a:r>
            <a:r>
              <a:rPr dirty="0" spc="-195"/>
              <a:t> </a:t>
            </a:r>
            <a:r>
              <a:rPr dirty="0" spc="-10"/>
              <a:t>history.</a:t>
            </a:r>
          </a:p>
          <a:p>
            <a:pPr marL="12700" marR="5080">
              <a:lnSpc>
                <a:spcPct val="115700"/>
              </a:lnSpc>
            </a:pPr>
            <a:r>
              <a:rPr dirty="0" spc="-30"/>
              <a:t>Travelers</a:t>
            </a:r>
            <a:r>
              <a:rPr dirty="0" spc="-210"/>
              <a:t> </a:t>
            </a:r>
            <a:r>
              <a:rPr dirty="0" spc="50"/>
              <a:t>get</a:t>
            </a:r>
            <a:r>
              <a:rPr dirty="0" spc="-204"/>
              <a:t> </a:t>
            </a:r>
            <a:r>
              <a:rPr dirty="0" spc="160"/>
              <a:t>an</a:t>
            </a:r>
            <a:r>
              <a:rPr dirty="0" spc="-210"/>
              <a:t> </a:t>
            </a:r>
            <a:r>
              <a:rPr dirty="0" spc="-50"/>
              <a:t>insider</a:t>
            </a:r>
            <a:r>
              <a:rPr dirty="0" spc="-204"/>
              <a:t> </a:t>
            </a:r>
            <a:r>
              <a:rPr dirty="0" spc="-100"/>
              <a:t>look</a:t>
            </a:r>
            <a:r>
              <a:rPr dirty="0" spc="-204"/>
              <a:t> </a:t>
            </a:r>
            <a:r>
              <a:rPr dirty="0" spc="120"/>
              <a:t>at</a:t>
            </a:r>
            <a:r>
              <a:rPr dirty="0" spc="-210"/>
              <a:t> </a:t>
            </a:r>
            <a:r>
              <a:rPr dirty="0"/>
              <a:t>the</a:t>
            </a:r>
            <a:r>
              <a:rPr dirty="0" spc="-204"/>
              <a:t> </a:t>
            </a:r>
            <a:r>
              <a:rPr dirty="0" spc="-80"/>
              <a:t>spirits</a:t>
            </a:r>
            <a:r>
              <a:rPr dirty="0" spc="-204"/>
              <a:t> </a:t>
            </a:r>
            <a:r>
              <a:rPr dirty="0" spc="-20"/>
              <a:t>that </a:t>
            </a:r>
            <a:r>
              <a:rPr dirty="0"/>
              <a:t>haunt</a:t>
            </a:r>
            <a:r>
              <a:rPr dirty="0" spc="-180"/>
              <a:t> </a:t>
            </a:r>
            <a:r>
              <a:rPr dirty="0"/>
              <a:t>the</a:t>
            </a:r>
            <a:r>
              <a:rPr dirty="0" spc="-175"/>
              <a:t> </a:t>
            </a:r>
            <a:r>
              <a:rPr dirty="0"/>
              <a:t>French</a:t>
            </a:r>
            <a:r>
              <a:rPr dirty="0" spc="-175"/>
              <a:t> </a:t>
            </a:r>
            <a:r>
              <a:rPr dirty="0"/>
              <a:t>Quarter</a:t>
            </a:r>
            <a:r>
              <a:rPr dirty="0" spc="-180"/>
              <a:t> </a:t>
            </a:r>
            <a:r>
              <a:rPr dirty="0"/>
              <a:t>on</a:t>
            </a:r>
            <a:r>
              <a:rPr dirty="0" spc="-175"/>
              <a:t> </a:t>
            </a:r>
            <a:r>
              <a:rPr dirty="0" spc="-65"/>
              <a:t>this</a:t>
            </a:r>
            <a:r>
              <a:rPr dirty="0" spc="-175"/>
              <a:t> </a:t>
            </a:r>
            <a:r>
              <a:rPr dirty="0" spc="-55"/>
              <a:t>tour</a:t>
            </a:r>
            <a:r>
              <a:rPr dirty="0" spc="-180"/>
              <a:t> </a:t>
            </a:r>
            <a:r>
              <a:rPr dirty="0" spc="-20"/>
              <a:t>with </a:t>
            </a:r>
            <a:r>
              <a:rPr dirty="0" spc="-70"/>
              <a:t>visits</a:t>
            </a:r>
            <a:r>
              <a:rPr dirty="0" spc="-185"/>
              <a:t> </a:t>
            </a:r>
            <a:r>
              <a:rPr dirty="0" spc="-25"/>
              <a:t>to</a:t>
            </a:r>
            <a:r>
              <a:rPr dirty="0" spc="-180"/>
              <a:t> </a:t>
            </a:r>
            <a:r>
              <a:rPr dirty="0"/>
              <a:t>the</a:t>
            </a:r>
            <a:r>
              <a:rPr dirty="0" spc="-180"/>
              <a:t> </a:t>
            </a:r>
            <a:r>
              <a:rPr dirty="0"/>
              <a:t>most</a:t>
            </a:r>
            <a:r>
              <a:rPr dirty="0" spc="-180"/>
              <a:t> </a:t>
            </a:r>
            <a:r>
              <a:rPr dirty="0" spc="-55"/>
              <a:t>notoriously</a:t>
            </a:r>
            <a:r>
              <a:rPr dirty="0" spc="-180"/>
              <a:t> </a:t>
            </a:r>
            <a:r>
              <a:rPr dirty="0" spc="55"/>
              <a:t>haunted</a:t>
            </a:r>
            <a:r>
              <a:rPr dirty="0" spc="-180"/>
              <a:t> </a:t>
            </a:r>
            <a:r>
              <a:rPr dirty="0" spc="-10"/>
              <a:t>sites.</a:t>
            </a: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9615486" y="1774201"/>
            <a:ext cx="7637780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85">
                <a:solidFill>
                  <a:srgbClr val="000000"/>
                </a:solidFill>
              </a:rPr>
              <a:t>Voodoo</a:t>
            </a:r>
            <a:r>
              <a:rPr dirty="0" sz="3000" spc="-235">
                <a:solidFill>
                  <a:srgbClr val="000000"/>
                </a:solidFill>
              </a:rPr>
              <a:t> </a:t>
            </a:r>
            <a:r>
              <a:rPr dirty="0" sz="3000" spc="150">
                <a:solidFill>
                  <a:srgbClr val="000000"/>
                </a:solidFill>
              </a:rPr>
              <a:t>and</a:t>
            </a:r>
            <a:r>
              <a:rPr dirty="0" sz="3000" spc="-235">
                <a:solidFill>
                  <a:srgbClr val="000000"/>
                </a:solidFill>
              </a:rPr>
              <a:t> </a:t>
            </a:r>
            <a:r>
              <a:rPr dirty="0" sz="3000" spc="55">
                <a:solidFill>
                  <a:srgbClr val="000000"/>
                </a:solidFill>
              </a:rPr>
              <a:t>French</a:t>
            </a:r>
            <a:r>
              <a:rPr dirty="0" sz="3000" spc="-229">
                <a:solidFill>
                  <a:srgbClr val="000000"/>
                </a:solidFill>
              </a:rPr>
              <a:t> </a:t>
            </a:r>
            <a:r>
              <a:rPr dirty="0" sz="3000" spc="45">
                <a:solidFill>
                  <a:srgbClr val="000000"/>
                </a:solidFill>
              </a:rPr>
              <a:t>Quarter</a:t>
            </a:r>
            <a:r>
              <a:rPr dirty="0" sz="3000" spc="-235">
                <a:solidFill>
                  <a:srgbClr val="000000"/>
                </a:solidFill>
              </a:rPr>
              <a:t> </a:t>
            </a:r>
            <a:r>
              <a:rPr dirty="0" sz="3000" spc="55">
                <a:solidFill>
                  <a:srgbClr val="000000"/>
                </a:solidFill>
              </a:rPr>
              <a:t>Ghost</a:t>
            </a:r>
            <a:r>
              <a:rPr dirty="0" sz="3000" spc="-229">
                <a:solidFill>
                  <a:srgbClr val="000000"/>
                </a:solidFill>
              </a:rPr>
              <a:t> </a:t>
            </a:r>
            <a:r>
              <a:rPr dirty="0" sz="3000" spc="-20">
                <a:solidFill>
                  <a:srgbClr val="000000"/>
                </a:solidFill>
              </a:rPr>
              <a:t>Tour</a:t>
            </a:r>
            <a:endParaRPr sz="3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 descr=""/>
            <p:cNvSpPr/>
            <p:nvPr/>
          </p:nvSpPr>
          <p:spPr>
            <a:xfrm>
              <a:off x="977695" y="3459529"/>
              <a:ext cx="8290559" cy="5798820"/>
            </a:xfrm>
            <a:custGeom>
              <a:avLst/>
              <a:gdLst/>
              <a:ahLst/>
              <a:cxnLst/>
              <a:rect l="l" t="t" r="r" b="b"/>
              <a:pathLst>
                <a:path w="8290559" h="5798820">
                  <a:moveTo>
                    <a:pt x="7702572" y="5798815"/>
                  </a:moveTo>
                  <a:lnTo>
                    <a:pt x="597578" y="5798815"/>
                  </a:lnTo>
                  <a:lnTo>
                    <a:pt x="595604" y="5749970"/>
                  </a:lnTo>
                  <a:lnTo>
                    <a:pt x="595588" y="5749583"/>
                  </a:lnTo>
                  <a:lnTo>
                    <a:pt x="589808" y="5702182"/>
                  </a:lnTo>
                  <a:lnTo>
                    <a:pt x="580141" y="5654678"/>
                  </a:lnTo>
                  <a:lnTo>
                    <a:pt x="566996" y="5609305"/>
                  </a:lnTo>
                  <a:lnTo>
                    <a:pt x="550445" y="5565520"/>
                  </a:lnTo>
                  <a:lnTo>
                    <a:pt x="530646" y="5523471"/>
                  </a:lnTo>
                  <a:lnTo>
                    <a:pt x="507755" y="5483309"/>
                  </a:lnTo>
                  <a:lnTo>
                    <a:pt x="481928" y="5445185"/>
                  </a:lnTo>
                  <a:lnTo>
                    <a:pt x="453322" y="5409248"/>
                  </a:lnTo>
                  <a:lnTo>
                    <a:pt x="422093" y="5375649"/>
                  </a:lnTo>
                  <a:lnTo>
                    <a:pt x="388398" y="5344537"/>
                  </a:lnTo>
                  <a:lnTo>
                    <a:pt x="352394" y="5316062"/>
                  </a:lnTo>
                  <a:lnTo>
                    <a:pt x="314236" y="5290376"/>
                  </a:lnTo>
                  <a:lnTo>
                    <a:pt x="274082" y="5267627"/>
                  </a:lnTo>
                  <a:lnTo>
                    <a:pt x="232088" y="5247966"/>
                  </a:lnTo>
                  <a:lnTo>
                    <a:pt x="188411" y="5231544"/>
                  </a:lnTo>
                  <a:lnTo>
                    <a:pt x="143207" y="5218509"/>
                  </a:lnTo>
                  <a:lnTo>
                    <a:pt x="96633" y="5209013"/>
                  </a:lnTo>
                  <a:lnTo>
                    <a:pt x="48845" y="5203205"/>
                  </a:lnTo>
                  <a:lnTo>
                    <a:pt x="0" y="5201236"/>
                  </a:lnTo>
                  <a:lnTo>
                    <a:pt x="0" y="597578"/>
                  </a:lnTo>
                  <a:lnTo>
                    <a:pt x="48728" y="595609"/>
                  </a:lnTo>
                  <a:lnTo>
                    <a:pt x="49065" y="595609"/>
                  </a:lnTo>
                  <a:lnTo>
                    <a:pt x="96695" y="589801"/>
                  </a:lnTo>
                  <a:lnTo>
                    <a:pt x="96951" y="589801"/>
                  </a:lnTo>
                  <a:lnTo>
                    <a:pt x="144137" y="580141"/>
                  </a:lnTo>
                  <a:lnTo>
                    <a:pt x="189509" y="566996"/>
                  </a:lnTo>
                  <a:lnTo>
                    <a:pt x="233295" y="550445"/>
                  </a:lnTo>
                  <a:lnTo>
                    <a:pt x="275343" y="530646"/>
                  </a:lnTo>
                  <a:lnTo>
                    <a:pt x="315504" y="507755"/>
                  </a:lnTo>
                  <a:lnTo>
                    <a:pt x="353629" y="481928"/>
                  </a:lnTo>
                  <a:lnTo>
                    <a:pt x="389566" y="453322"/>
                  </a:lnTo>
                  <a:lnTo>
                    <a:pt x="423165" y="422093"/>
                  </a:lnTo>
                  <a:lnTo>
                    <a:pt x="454277" y="388398"/>
                  </a:lnTo>
                  <a:lnTo>
                    <a:pt x="482751" y="352394"/>
                  </a:lnTo>
                  <a:lnTo>
                    <a:pt x="508438" y="314236"/>
                  </a:lnTo>
                  <a:lnTo>
                    <a:pt x="531187" y="274082"/>
                  </a:lnTo>
                  <a:lnTo>
                    <a:pt x="550847" y="232088"/>
                  </a:lnTo>
                  <a:lnTo>
                    <a:pt x="567270" y="188411"/>
                  </a:lnTo>
                  <a:lnTo>
                    <a:pt x="580305" y="143207"/>
                  </a:lnTo>
                  <a:lnTo>
                    <a:pt x="589801" y="96633"/>
                  </a:lnTo>
                  <a:lnTo>
                    <a:pt x="595562" y="49232"/>
                  </a:lnTo>
                  <a:lnTo>
                    <a:pt x="595609" y="48845"/>
                  </a:lnTo>
                  <a:lnTo>
                    <a:pt x="597578" y="0"/>
                  </a:lnTo>
                  <a:lnTo>
                    <a:pt x="7702572" y="0"/>
                  </a:lnTo>
                  <a:lnTo>
                    <a:pt x="7704546" y="48845"/>
                  </a:lnTo>
                  <a:lnTo>
                    <a:pt x="7704561" y="49232"/>
                  </a:lnTo>
                  <a:lnTo>
                    <a:pt x="7710341" y="96633"/>
                  </a:lnTo>
                  <a:lnTo>
                    <a:pt x="7710426" y="97328"/>
                  </a:lnTo>
                  <a:lnTo>
                    <a:pt x="7720009" y="144137"/>
                  </a:lnTo>
                  <a:lnTo>
                    <a:pt x="7733154" y="189509"/>
                  </a:lnTo>
                  <a:lnTo>
                    <a:pt x="7749704" y="233295"/>
                  </a:lnTo>
                  <a:lnTo>
                    <a:pt x="7769503" y="275343"/>
                  </a:lnTo>
                  <a:lnTo>
                    <a:pt x="7792394" y="315504"/>
                  </a:lnTo>
                  <a:lnTo>
                    <a:pt x="7818221" y="353629"/>
                  </a:lnTo>
                  <a:lnTo>
                    <a:pt x="7846827" y="389566"/>
                  </a:lnTo>
                  <a:lnTo>
                    <a:pt x="7878056" y="423165"/>
                  </a:lnTo>
                  <a:lnTo>
                    <a:pt x="7911750" y="454277"/>
                  </a:lnTo>
                  <a:lnTo>
                    <a:pt x="7947755" y="482751"/>
                  </a:lnTo>
                  <a:lnTo>
                    <a:pt x="7985912" y="508438"/>
                  </a:lnTo>
                  <a:lnTo>
                    <a:pt x="8026066" y="531187"/>
                  </a:lnTo>
                  <a:lnTo>
                    <a:pt x="8068060" y="550847"/>
                  </a:lnTo>
                  <a:lnTo>
                    <a:pt x="8111738" y="567270"/>
                  </a:lnTo>
                  <a:lnTo>
                    <a:pt x="8156942" y="580305"/>
                  </a:lnTo>
                  <a:lnTo>
                    <a:pt x="8203517" y="589801"/>
                  </a:lnTo>
                  <a:lnTo>
                    <a:pt x="8251305" y="595609"/>
                  </a:lnTo>
                  <a:lnTo>
                    <a:pt x="8290494" y="597189"/>
                  </a:lnTo>
                  <a:lnTo>
                    <a:pt x="8290494" y="5201626"/>
                  </a:lnTo>
                  <a:lnTo>
                    <a:pt x="8251422" y="5203205"/>
                  </a:lnTo>
                  <a:lnTo>
                    <a:pt x="8251085" y="5203205"/>
                  </a:lnTo>
                  <a:lnTo>
                    <a:pt x="8203455" y="5209013"/>
                  </a:lnTo>
                  <a:lnTo>
                    <a:pt x="8203199" y="5209013"/>
                  </a:lnTo>
                  <a:lnTo>
                    <a:pt x="8156013" y="5218673"/>
                  </a:lnTo>
                  <a:lnTo>
                    <a:pt x="8110640" y="5231818"/>
                  </a:lnTo>
                  <a:lnTo>
                    <a:pt x="8066855" y="5248368"/>
                  </a:lnTo>
                  <a:lnTo>
                    <a:pt x="8024806" y="5268167"/>
                  </a:lnTo>
                  <a:lnTo>
                    <a:pt x="7984645" y="5291058"/>
                  </a:lnTo>
                  <a:lnTo>
                    <a:pt x="7946520" y="5316885"/>
                  </a:lnTo>
                  <a:lnTo>
                    <a:pt x="7910584" y="5345491"/>
                  </a:lnTo>
                  <a:lnTo>
                    <a:pt x="7876984" y="5376720"/>
                  </a:lnTo>
                  <a:lnTo>
                    <a:pt x="7845872" y="5410415"/>
                  </a:lnTo>
                  <a:lnTo>
                    <a:pt x="7817398" y="5446420"/>
                  </a:lnTo>
                  <a:lnTo>
                    <a:pt x="7791711" y="5484577"/>
                  </a:lnTo>
                  <a:lnTo>
                    <a:pt x="7768963" y="5524731"/>
                  </a:lnTo>
                  <a:lnTo>
                    <a:pt x="7749302" y="5566725"/>
                  </a:lnTo>
                  <a:lnTo>
                    <a:pt x="7732879" y="5610403"/>
                  </a:lnTo>
                  <a:lnTo>
                    <a:pt x="7719845" y="5655607"/>
                  </a:lnTo>
                  <a:lnTo>
                    <a:pt x="7710349" y="5702182"/>
                  </a:lnTo>
                  <a:lnTo>
                    <a:pt x="7704588" y="5749583"/>
                  </a:lnTo>
                  <a:lnTo>
                    <a:pt x="7704541" y="5749970"/>
                  </a:lnTo>
                  <a:lnTo>
                    <a:pt x="7702572" y="5798815"/>
                  </a:lnTo>
                  <a:close/>
                </a:path>
              </a:pathLst>
            </a:custGeom>
            <a:solidFill>
              <a:srgbClr val="E6E8F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80830" y="5325755"/>
              <a:ext cx="243596" cy="240128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1537944" y="5212841"/>
              <a:ext cx="782320" cy="1597025"/>
            </a:xfrm>
            <a:custGeom>
              <a:avLst/>
              <a:gdLst/>
              <a:ahLst/>
              <a:cxnLst/>
              <a:rect l="l" t="t" r="r" b="b"/>
              <a:pathLst>
                <a:path w="782319" h="1597025">
                  <a:moveTo>
                    <a:pt x="657136" y="1580121"/>
                  </a:moveTo>
                  <a:lnTo>
                    <a:pt x="652818" y="1532382"/>
                  </a:lnTo>
                  <a:lnTo>
                    <a:pt x="640384" y="1487385"/>
                  </a:lnTo>
                  <a:lnTo>
                    <a:pt x="620598" y="1445882"/>
                  </a:lnTo>
                  <a:lnTo>
                    <a:pt x="594220" y="1408658"/>
                  </a:lnTo>
                  <a:lnTo>
                    <a:pt x="562038" y="1376476"/>
                  </a:lnTo>
                  <a:lnTo>
                    <a:pt x="524814" y="1350098"/>
                  </a:lnTo>
                  <a:lnTo>
                    <a:pt x="483311" y="1330312"/>
                  </a:lnTo>
                  <a:lnTo>
                    <a:pt x="438315" y="1317879"/>
                  </a:lnTo>
                  <a:lnTo>
                    <a:pt x="390575" y="1313561"/>
                  </a:lnTo>
                  <a:lnTo>
                    <a:pt x="381736" y="1313561"/>
                  </a:lnTo>
                  <a:lnTo>
                    <a:pt x="374154" y="1321142"/>
                  </a:lnTo>
                  <a:lnTo>
                    <a:pt x="374154" y="1338834"/>
                  </a:lnTo>
                  <a:lnTo>
                    <a:pt x="381736" y="1346403"/>
                  </a:lnTo>
                  <a:lnTo>
                    <a:pt x="390575" y="1346403"/>
                  </a:lnTo>
                  <a:lnTo>
                    <a:pt x="437616" y="1351165"/>
                  </a:lnTo>
                  <a:lnTo>
                    <a:pt x="481457" y="1364805"/>
                  </a:lnTo>
                  <a:lnTo>
                    <a:pt x="521157" y="1386382"/>
                  </a:lnTo>
                  <a:lnTo>
                    <a:pt x="555752" y="1414945"/>
                  </a:lnTo>
                  <a:lnTo>
                    <a:pt x="584314" y="1449552"/>
                  </a:lnTo>
                  <a:lnTo>
                    <a:pt x="605891" y="1489240"/>
                  </a:lnTo>
                  <a:lnTo>
                    <a:pt x="619531" y="1533080"/>
                  </a:lnTo>
                  <a:lnTo>
                    <a:pt x="624293" y="1580121"/>
                  </a:lnTo>
                  <a:lnTo>
                    <a:pt x="624293" y="1588973"/>
                  </a:lnTo>
                  <a:lnTo>
                    <a:pt x="631875" y="1596542"/>
                  </a:lnTo>
                  <a:lnTo>
                    <a:pt x="640715" y="1596542"/>
                  </a:lnTo>
                  <a:lnTo>
                    <a:pt x="649554" y="1596542"/>
                  </a:lnTo>
                  <a:lnTo>
                    <a:pt x="657136" y="1588973"/>
                  </a:lnTo>
                  <a:lnTo>
                    <a:pt x="657136" y="1580121"/>
                  </a:lnTo>
                  <a:close/>
                </a:path>
                <a:path w="782319" h="1597025">
                  <a:moveTo>
                    <a:pt x="731494" y="244424"/>
                  </a:moveTo>
                  <a:lnTo>
                    <a:pt x="725957" y="216674"/>
                  </a:lnTo>
                  <a:lnTo>
                    <a:pt x="711161" y="196088"/>
                  </a:lnTo>
                  <a:lnTo>
                    <a:pt x="710895" y="195897"/>
                  </a:lnTo>
                  <a:lnTo>
                    <a:pt x="710895" y="498843"/>
                  </a:lnTo>
                  <a:lnTo>
                    <a:pt x="707974" y="510336"/>
                  </a:lnTo>
                  <a:lnTo>
                    <a:pt x="680491" y="547712"/>
                  </a:lnTo>
                  <a:lnTo>
                    <a:pt x="644144" y="558876"/>
                  </a:lnTo>
                  <a:lnTo>
                    <a:pt x="87350" y="558876"/>
                  </a:lnTo>
                  <a:lnTo>
                    <a:pt x="50698" y="547712"/>
                  </a:lnTo>
                  <a:lnTo>
                    <a:pt x="24104" y="510336"/>
                  </a:lnTo>
                  <a:lnTo>
                    <a:pt x="22009" y="498843"/>
                  </a:lnTo>
                  <a:lnTo>
                    <a:pt x="64185" y="473824"/>
                  </a:lnTo>
                  <a:lnTo>
                    <a:pt x="220865" y="380923"/>
                  </a:lnTo>
                  <a:lnTo>
                    <a:pt x="360768" y="463816"/>
                  </a:lnTo>
                  <a:lnTo>
                    <a:pt x="364324" y="465963"/>
                  </a:lnTo>
                  <a:lnTo>
                    <a:pt x="368579" y="465963"/>
                  </a:lnTo>
                  <a:lnTo>
                    <a:pt x="372135" y="463816"/>
                  </a:lnTo>
                  <a:lnTo>
                    <a:pt x="408317" y="442379"/>
                  </a:lnTo>
                  <a:lnTo>
                    <a:pt x="512038" y="380923"/>
                  </a:lnTo>
                  <a:lnTo>
                    <a:pt x="710895" y="498843"/>
                  </a:lnTo>
                  <a:lnTo>
                    <a:pt x="710895" y="195897"/>
                  </a:lnTo>
                  <a:lnTo>
                    <a:pt x="709472" y="194830"/>
                  </a:lnTo>
                  <a:lnTo>
                    <a:pt x="709472" y="263715"/>
                  </a:lnTo>
                  <a:lnTo>
                    <a:pt x="709472" y="473824"/>
                  </a:lnTo>
                  <a:lnTo>
                    <a:pt x="552462" y="380923"/>
                  </a:lnTo>
                  <a:lnTo>
                    <a:pt x="531926" y="368769"/>
                  </a:lnTo>
                  <a:lnTo>
                    <a:pt x="709472" y="263715"/>
                  </a:lnTo>
                  <a:lnTo>
                    <a:pt x="709472" y="194830"/>
                  </a:lnTo>
                  <a:lnTo>
                    <a:pt x="708761" y="194310"/>
                  </a:lnTo>
                  <a:lnTo>
                    <a:pt x="708761" y="237985"/>
                  </a:lnTo>
                  <a:lnTo>
                    <a:pt x="365747" y="442379"/>
                  </a:lnTo>
                  <a:lnTo>
                    <a:pt x="262026" y="380923"/>
                  </a:lnTo>
                  <a:lnTo>
                    <a:pt x="199555" y="343916"/>
                  </a:lnTo>
                  <a:lnTo>
                    <a:pt x="199555" y="368769"/>
                  </a:lnTo>
                  <a:lnTo>
                    <a:pt x="22009" y="473824"/>
                  </a:lnTo>
                  <a:lnTo>
                    <a:pt x="22009" y="263715"/>
                  </a:lnTo>
                  <a:lnTo>
                    <a:pt x="199555" y="368769"/>
                  </a:lnTo>
                  <a:lnTo>
                    <a:pt x="199555" y="343916"/>
                  </a:lnTo>
                  <a:lnTo>
                    <a:pt x="64223" y="263715"/>
                  </a:lnTo>
                  <a:lnTo>
                    <a:pt x="22009" y="238696"/>
                  </a:lnTo>
                  <a:lnTo>
                    <a:pt x="28359" y="221488"/>
                  </a:lnTo>
                  <a:lnTo>
                    <a:pt x="40830" y="207619"/>
                  </a:lnTo>
                  <a:lnTo>
                    <a:pt x="57277" y="196088"/>
                  </a:lnTo>
                  <a:lnTo>
                    <a:pt x="57759" y="195783"/>
                  </a:lnTo>
                  <a:lnTo>
                    <a:pt x="76695" y="185102"/>
                  </a:lnTo>
                  <a:lnTo>
                    <a:pt x="81661" y="182245"/>
                  </a:lnTo>
                  <a:lnTo>
                    <a:pt x="86639" y="180098"/>
                  </a:lnTo>
                  <a:lnTo>
                    <a:pt x="92316" y="176530"/>
                  </a:lnTo>
                  <a:lnTo>
                    <a:pt x="365747" y="24307"/>
                  </a:lnTo>
                  <a:lnTo>
                    <a:pt x="638454" y="176530"/>
                  </a:lnTo>
                  <a:lnTo>
                    <a:pt x="644144" y="179387"/>
                  </a:lnTo>
                  <a:lnTo>
                    <a:pt x="654075" y="185102"/>
                  </a:lnTo>
                  <a:lnTo>
                    <a:pt x="673608" y="195783"/>
                  </a:lnTo>
                  <a:lnTo>
                    <a:pt x="690473" y="207251"/>
                  </a:lnTo>
                  <a:lnTo>
                    <a:pt x="702818" y="220878"/>
                  </a:lnTo>
                  <a:lnTo>
                    <a:pt x="708761" y="237985"/>
                  </a:lnTo>
                  <a:lnTo>
                    <a:pt x="708761" y="194310"/>
                  </a:lnTo>
                  <a:lnTo>
                    <a:pt x="690245" y="180505"/>
                  </a:lnTo>
                  <a:lnTo>
                    <a:pt x="689660" y="180098"/>
                  </a:lnTo>
                  <a:lnTo>
                    <a:pt x="664730" y="166522"/>
                  </a:lnTo>
                  <a:lnTo>
                    <a:pt x="659053" y="163664"/>
                  </a:lnTo>
                  <a:lnTo>
                    <a:pt x="649109" y="157949"/>
                  </a:lnTo>
                  <a:lnTo>
                    <a:pt x="410908" y="24307"/>
                  </a:lnTo>
                  <a:lnTo>
                    <a:pt x="371424" y="2146"/>
                  </a:lnTo>
                  <a:lnTo>
                    <a:pt x="368579" y="0"/>
                  </a:lnTo>
                  <a:lnTo>
                    <a:pt x="364324" y="0"/>
                  </a:lnTo>
                  <a:lnTo>
                    <a:pt x="360768" y="2146"/>
                  </a:lnTo>
                  <a:lnTo>
                    <a:pt x="82372" y="157949"/>
                  </a:lnTo>
                  <a:lnTo>
                    <a:pt x="72428" y="163664"/>
                  </a:lnTo>
                  <a:lnTo>
                    <a:pt x="20320" y="196354"/>
                  </a:lnTo>
                  <a:lnTo>
                    <a:pt x="0" y="244424"/>
                  </a:lnTo>
                  <a:lnTo>
                    <a:pt x="0" y="493128"/>
                  </a:lnTo>
                  <a:lnTo>
                    <a:pt x="14973" y="542366"/>
                  </a:lnTo>
                  <a:lnTo>
                    <a:pt x="53263" y="574065"/>
                  </a:lnTo>
                  <a:lnTo>
                    <a:pt x="87350" y="581025"/>
                  </a:lnTo>
                  <a:lnTo>
                    <a:pt x="644144" y="581025"/>
                  </a:lnTo>
                  <a:lnTo>
                    <a:pt x="693077" y="565950"/>
                  </a:lnTo>
                  <a:lnTo>
                    <a:pt x="724573" y="527431"/>
                  </a:lnTo>
                  <a:lnTo>
                    <a:pt x="731494" y="493128"/>
                  </a:lnTo>
                  <a:lnTo>
                    <a:pt x="731494" y="473824"/>
                  </a:lnTo>
                  <a:lnTo>
                    <a:pt x="731494" y="263715"/>
                  </a:lnTo>
                  <a:lnTo>
                    <a:pt x="731494" y="244424"/>
                  </a:lnTo>
                  <a:close/>
                </a:path>
                <a:path w="782319" h="1597025">
                  <a:moveTo>
                    <a:pt x="782205" y="1580121"/>
                  </a:moveTo>
                  <a:lnTo>
                    <a:pt x="779157" y="1531048"/>
                  </a:lnTo>
                  <a:lnTo>
                    <a:pt x="770229" y="1483779"/>
                  </a:lnTo>
                  <a:lnTo>
                    <a:pt x="755815" y="1438681"/>
                  </a:lnTo>
                  <a:lnTo>
                    <a:pt x="736269" y="1396136"/>
                  </a:lnTo>
                  <a:lnTo>
                    <a:pt x="711974" y="1356487"/>
                  </a:lnTo>
                  <a:lnTo>
                    <a:pt x="683272" y="1320126"/>
                  </a:lnTo>
                  <a:lnTo>
                    <a:pt x="650570" y="1287424"/>
                  </a:lnTo>
                  <a:lnTo>
                    <a:pt x="614210" y="1258735"/>
                  </a:lnTo>
                  <a:lnTo>
                    <a:pt x="574573" y="1234427"/>
                  </a:lnTo>
                  <a:lnTo>
                    <a:pt x="532015" y="1214882"/>
                  </a:lnTo>
                  <a:lnTo>
                    <a:pt x="486918" y="1200467"/>
                  </a:lnTo>
                  <a:lnTo>
                    <a:pt x="439648" y="1191552"/>
                  </a:lnTo>
                  <a:lnTo>
                    <a:pt x="390575" y="1188491"/>
                  </a:lnTo>
                  <a:lnTo>
                    <a:pt x="381736" y="1188491"/>
                  </a:lnTo>
                  <a:lnTo>
                    <a:pt x="374154" y="1196073"/>
                  </a:lnTo>
                  <a:lnTo>
                    <a:pt x="374154" y="1213764"/>
                  </a:lnTo>
                  <a:lnTo>
                    <a:pt x="381736" y="1221333"/>
                  </a:lnTo>
                  <a:lnTo>
                    <a:pt x="390575" y="1221333"/>
                  </a:lnTo>
                  <a:lnTo>
                    <a:pt x="439039" y="1224610"/>
                  </a:lnTo>
                  <a:lnTo>
                    <a:pt x="485584" y="1234135"/>
                  </a:lnTo>
                  <a:lnTo>
                    <a:pt x="529780" y="1249502"/>
                  </a:lnTo>
                  <a:lnTo>
                    <a:pt x="571182" y="1270279"/>
                  </a:lnTo>
                  <a:lnTo>
                    <a:pt x="609358" y="1296035"/>
                  </a:lnTo>
                  <a:lnTo>
                    <a:pt x="643877" y="1326349"/>
                  </a:lnTo>
                  <a:lnTo>
                    <a:pt x="674281" y="1360805"/>
                  </a:lnTo>
                  <a:lnTo>
                    <a:pt x="700138" y="1398955"/>
                  </a:lnTo>
                  <a:lnTo>
                    <a:pt x="721017" y="1440383"/>
                  </a:lnTo>
                  <a:lnTo>
                    <a:pt x="736473" y="1484680"/>
                  </a:lnTo>
                  <a:lnTo>
                    <a:pt x="746061" y="1531404"/>
                  </a:lnTo>
                  <a:lnTo>
                    <a:pt x="749363" y="1580121"/>
                  </a:lnTo>
                  <a:lnTo>
                    <a:pt x="749363" y="1588973"/>
                  </a:lnTo>
                  <a:lnTo>
                    <a:pt x="756945" y="1596542"/>
                  </a:lnTo>
                  <a:lnTo>
                    <a:pt x="765784" y="1596542"/>
                  </a:lnTo>
                  <a:lnTo>
                    <a:pt x="774623" y="1596542"/>
                  </a:lnTo>
                  <a:lnTo>
                    <a:pt x="782205" y="1588973"/>
                  </a:lnTo>
                  <a:lnTo>
                    <a:pt x="782205" y="158012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12103" y="6651466"/>
              <a:ext cx="157916" cy="157916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1594319" y="6492290"/>
              <a:ext cx="633730" cy="1965325"/>
            </a:xfrm>
            <a:custGeom>
              <a:avLst/>
              <a:gdLst/>
              <a:ahLst/>
              <a:cxnLst/>
              <a:rect l="l" t="t" r="r" b="b"/>
              <a:pathLst>
                <a:path w="633730" h="1965325">
                  <a:moveTo>
                    <a:pt x="250456" y="1764995"/>
                  </a:moveTo>
                  <a:lnTo>
                    <a:pt x="240614" y="1715909"/>
                  </a:lnTo>
                  <a:lnTo>
                    <a:pt x="215252" y="1678038"/>
                  </a:lnTo>
                  <a:lnTo>
                    <a:pt x="213779" y="1675841"/>
                  </a:lnTo>
                  <a:lnTo>
                    <a:pt x="208343" y="1672158"/>
                  </a:lnTo>
                  <a:lnTo>
                    <a:pt x="208343" y="1761731"/>
                  </a:lnTo>
                  <a:lnTo>
                    <a:pt x="201815" y="1794306"/>
                  </a:lnTo>
                  <a:lnTo>
                    <a:pt x="183997" y="1820913"/>
                  </a:lnTo>
                  <a:lnTo>
                    <a:pt x="157581" y="1838845"/>
                  </a:lnTo>
                  <a:lnTo>
                    <a:pt x="125222" y="1845424"/>
                  </a:lnTo>
                  <a:lnTo>
                    <a:pt x="92862" y="1838845"/>
                  </a:lnTo>
                  <a:lnTo>
                    <a:pt x="66446" y="1820913"/>
                  </a:lnTo>
                  <a:lnTo>
                    <a:pt x="48628" y="1794306"/>
                  </a:lnTo>
                  <a:lnTo>
                    <a:pt x="42100" y="1761731"/>
                  </a:lnTo>
                  <a:lnTo>
                    <a:pt x="48628" y="1729155"/>
                  </a:lnTo>
                  <a:lnTo>
                    <a:pt x="66446" y="1702549"/>
                  </a:lnTo>
                  <a:lnTo>
                    <a:pt x="92862" y="1684616"/>
                  </a:lnTo>
                  <a:lnTo>
                    <a:pt x="125222" y="1678038"/>
                  </a:lnTo>
                  <a:lnTo>
                    <a:pt x="157581" y="1684616"/>
                  </a:lnTo>
                  <a:lnTo>
                    <a:pt x="183997" y="1702549"/>
                  </a:lnTo>
                  <a:lnTo>
                    <a:pt x="201815" y="1729155"/>
                  </a:lnTo>
                  <a:lnTo>
                    <a:pt x="208343" y="1761731"/>
                  </a:lnTo>
                  <a:lnTo>
                    <a:pt x="208343" y="1672158"/>
                  </a:lnTo>
                  <a:lnTo>
                    <a:pt x="173964" y="1648815"/>
                  </a:lnTo>
                  <a:lnTo>
                    <a:pt x="125222" y="1638909"/>
                  </a:lnTo>
                  <a:lnTo>
                    <a:pt x="76479" y="1648815"/>
                  </a:lnTo>
                  <a:lnTo>
                    <a:pt x="36677" y="1675841"/>
                  </a:lnTo>
                  <a:lnTo>
                    <a:pt x="9842" y="1715909"/>
                  </a:lnTo>
                  <a:lnTo>
                    <a:pt x="0" y="1764995"/>
                  </a:lnTo>
                  <a:lnTo>
                    <a:pt x="11366" y="1812531"/>
                  </a:lnTo>
                  <a:lnTo>
                    <a:pt x="39103" y="1865464"/>
                  </a:lnTo>
                  <a:lnTo>
                    <a:pt x="73685" y="1914639"/>
                  </a:lnTo>
                  <a:lnTo>
                    <a:pt x="105575" y="1950872"/>
                  </a:lnTo>
                  <a:lnTo>
                    <a:pt x="125222" y="1964982"/>
                  </a:lnTo>
                  <a:lnTo>
                    <a:pt x="145300" y="1950872"/>
                  </a:lnTo>
                  <a:lnTo>
                    <a:pt x="177241" y="1914639"/>
                  </a:lnTo>
                  <a:lnTo>
                    <a:pt x="211658" y="1865464"/>
                  </a:lnTo>
                  <a:lnTo>
                    <a:pt x="222084" y="1845424"/>
                  </a:lnTo>
                  <a:lnTo>
                    <a:pt x="239191" y="1812531"/>
                  </a:lnTo>
                  <a:lnTo>
                    <a:pt x="250456" y="1764995"/>
                  </a:lnTo>
                  <a:close/>
                </a:path>
                <a:path w="633730" h="1965325">
                  <a:moveTo>
                    <a:pt x="633615" y="476275"/>
                  </a:moveTo>
                  <a:lnTo>
                    <a:pt x="631088" y="468693"/>
                  </a:lnTo>
                  <a:lnTo>
                    <a:pt x="629678" y="460197"/>
                  </a:lnTo>
                  <a:lnTo>
                    <a:pt x="629589" y="459854"/>
                  </a:lnTo>
                  <a:lnTo>
                    <a:pt x="609612" y="429361"/>
                  </a:lnTo>
                  <a:lnTo>
                    <a:pt x="609612" y="480072"/>
                  </a:lnTo>
                  <a:lnTo>
                    <a:pt x="609612" y="492696"/>
                  </a:lnTo>
                  <a:lnTo>
                    <a:pt x="600468" y="533996"/>
                  </a:lnTo>
                  <a:lnTo>
                    <a:pt x="577227" y="568185"/>
                  </a:lnTo>
                  <a:lnTo>
                    <a:pt x="543344" y="591477"/>
                  </a:lnTo>
                  <a:lnTo>
                    <a:pt x="502221" y="600087"/>
                  </a:lnTo>
                  <a:lnTo>
                    <a:pt x="454723" y="597446"/>
                  </a:lnTo>
                  <a:lnTo>
                    <a:pt x="408559" y="590156"/>
                  </a:lnTo>
                  <a:lnTo>
                    <a:pt x="363956" y="578459"/>
                  </a:lnTo>
                  <a:lnTo>
                    <a:pt x="321170" y="562584"/>
                  </a:lnTo>
                  <a:lnTo>
                    <a:pt x="280428" y="542772"/>
                  </a:lnTo>
                  <a:lnTo>
                    <a:pt x="241960" y="519252"/>
                  </a:lnTo>
                  <a:lnTo>
                    <a:pt x="206006" y="492277"/>
                  </a:lnTo>
                  <a:lnTo>
                    <a:pt x="172808" y="462064"/>
                  </a:lnTo>
                  <a:lnTo>
                    <a:pt x="142608" y="428866"/>
                  </a:lnTo>
                  <a:lnTo>
                    <a:pt x="115620" y="392925"/>
                  </a:lnTo>
                  <a:lnTo>
                    <a:pt x="92113" y="354457"/>
                  </a:lnTo>
                  <a:lnTo>
                    <a:pt x="72301" y="313702"/>
                  </a:lnTo>
                  <a:lnTo>
                    <a:pt x="56426" y="270916"/>
                  </a:lnTo>
                  <a:lnTo>
                    <a:pt x="44716" y="226314"/>
                  </a:lnTo>
                  <a:lnTo>
                    <a:pt x="44691" y="226136"/>
                  </a:lnTo>
                  <a:lnTo>
                    <a:pt x="37426" y="180149"/>
                  </a:lnTo>
                  <a:lnTo>
                    <a:pt x="34785" y="132651"/>
                  </a:lnTo>
                  <a:lnTo>
                    <a:pt x="43929" y="91363"/>
                  </a:lnTo>
                  <a:lnTo>
                    <a:pt x="67157" y="57162"/>
                  </a:lnTo>
                  <a:lnTo>
                    <a:pt x="101053" y="33870"/>
                  </a:lnTo>
                  <a:lnTo>
                    <a:pt x="142176" y="25273"/>
                  </a:lnTo>
                  <a:lnTo>
                    <a:pt x="156070" y="25273"/>
                  </a:lnTo>
                  <a:lnTo>
                    <a:pt x="161124" y="29057"/>
                  </a:lnTo>
                  <a:lnTo>
                    <a:pt x="171234" y="29057"/>
                  </a:lnTo>
                  <a:lnTo>
                    <a:pt x="183857" y="34112"/>
                  </a:lnTo>
                  <a:lnTo>
                    <a:pt x="212915" y="216027"/>
                  </a:lnTo>
                  <a:lnTo>
                    <a:pt x="201307" y="224561"/>
                  </a:lnTo>
                  <a:lnTo>
                    <a:pt x="189230" y="231190"/>
                  </a:lnTo>
                  <a:lnTo>
                    <a:pt x="176682" y="235927"/>
                  </a:lnTo>
                  <a:lnTo>
                    <a:pt x="163652" y="238772"/>
                  </a:lnTo>
                  <a:lnTo>
                    <a:pt x="148488" y="241300"/>
                  </a:lnTo>
                  <a:lnTo>
                    <a:pt x="153543" y="255193"/>
                  </a:lnTo>
                  <a:lnTo>
                    <a:pt x="171716" y="299821"/>
                  </a:lnTo>
                  <a:lnTo>
                    <a:pt x="195567" y="341299"/>
                  </a:lnTo>
                  <a:lnTo>
                    <a:pt x="224586" y="379133"/>
                  </a:lnTo>
                  <a:lnTo>
                    <a:pt x="258267" y="412826"/>
                  </a:lnTo>
                  <a:lnTo>
                    <a:pt x="296100" y="441845"/>
                  </a:lnTo>
                  <a:lnTo>
                    <a:pt x="337591" y="465696"/>
                  </a:lnTo>
                  <a:lnTo>
                    <a:pt x="382206" y="483857"/>
                  </a:lnTo>
                  <a:lnTo>
                    <a:pt x="396100" y="488911"/>
                  </a:lnTo>
                  <a:lnTo>
                    <a:pt x="398627" y="473748"/>
                  </a:lnTo>
                  <a:lnTo>
                    <a:pt x="401472" y="461251"/>
                  </a:lnTo>
                  <a:lnTo>
                    <a:pt x="403898" y="454799"/>
                  </a:lnTo>
                  <a:lnTo>
                    <a:pt x="406209" y="448640"/>
                  </a:lnTo>
                  <a:lnTo>
                    <a:pt x="412838" y="436270"/>
                  </a:lnTo>
                  <a:lnTo>
                    <a:pt x="603288" y="453542"/>
                  </a:lnTo>
                  <a:lnTo>
                    <a:pt x="607085" y="467436"/>
                  </a:lnTo>
                  <a:lnTo>
                    <a:pt x="608342" y="473748"/>
                  </a:lnTo>
                  <a:lnTo>
                    <a:pt x="608342" y="476275"/>
                  </a:lnTo>
                  <a:lnTo>
                    <a:pt x="609612" y="480072"/>
                  </a:lnTo>
                  <a:lnTo>
                    <a:pt x="609612" y="429361"/>
                  </a:lnTo>
                  <a:lnTo>
                    <a:pt x="579843" y="424484"/>
                  </a:lnTo>
                  <a:lnTo>
                    <a:pt x="409994" y="396684"/>
                  </a:lnTo>
                  <a:lnTo>
                    <a:pt x="404952" y="401739"/>
                  </a:lnTo>
                  <a:lnTo>
                    <a:pt x="394525" y="413766"/>
                  </a:lnTo>
                  <a:lnTo>
                    <a:pt x="385991" y="426847"/>
                  </a:lnTo>
                  <a:lnTo>
                    <a:pt x="379361" y="440651"/>
                  </a:lnTo>
                  <a:lnTo>
                    <a:pt x="374624" y="454799"/>
                  </a:lnTo>
                  <a:lnTo>
                    <a:pt x="331444" y="434771"/>
                  </a:lnTo>
                  <a:lnTo>
                    <a:pt x="291896" y="409130"/>
                  </a:lnTo>
                  <a:lnTo>
                    <a:pt x="256501" y="378371"/>
                  </a:lnTo>
                  <a:lnTo>
                    <a:pt x="225742" y="342976"/>
                  </a:lnTo>
                  <a:lnTo>
                    <a:pt x="200101" y="303441"/>
                  </a:lnTo>
                  <a:lnTo>
                    <a:pt x="180073" y="260248"/>
                  </a:lnTo>
                  <a:lnTo>
                    <a:pt x="194043" y="255511"/>
                  </a:lnTo>
                  <a:lnTo>
                    <a:pt x="207556" y="248881"/>
                  </a:lnTo>
                  <a:lnTo>
                    <a:pt x="220573" y="240347"/>
                  </a:lnTo>
                  <a:lnTo>
                    <a:pt x="233133" y="229933"/>
                  </a:lnTo>
                  <a:lnTo>
                    <a:pt x="236918" y="226136"/>
                  </a:lnTo>
                  <a:lnTo>
                    <a:pt x="204050" y="25273"/>
                  </a:lnTo>
                  <a:lnTo>
                    <a:pt x="202819" y="17691"/>
                  </a:lnTo>
                  <a:lnTo>
                    <a:pt x="197764" y="15163"/>
                  </a:lnTo>
                  <a:lnTo>
                    <a:pt x="189966" y="10896"/>
                  </a:lnTo>
                  <a:lnTo>
                    <a:pt x="181813" y="7581"/>
                  </a:lnTo>
                  <a:lnTo>
                    <a:pt x="173418" y="5219"/>
                  </a:lnTo>
                  <a:lnTo>
                    <a:pt x="164909" y="3797"/>
                  </a:lnTo>
                  <a:lnTo>
                    <a:pt x="158597" y="1270"/>
                  </a:lnTo>
                  <a:lnTo>
                    <a:pt x="149758" y="0"/>
                  </a:lnTo>
                  <a:lnTo>
                    <a:pt x="140906" y="1270"/>
                  </a:lnTo>
                  <a:lnTo>
                    <a:pt x="90182" y="12395"/>
                  </a:lnTo>
                  <a:lnTo>
                    <a:pt x="48691" y="41059"/>
                  </a:lnTo>
                  <a:lnTo>
                    <a:pt x="20459" y="82981"/>
                  </a:lnTo>
                  <a:lnTo>
                    <a:pt x="9525" y="133921"/>
                  </a:lnTo>
                  <a:lnTo>
                    <a:pt x="11988" y="181063"/>
                  </a:lnTo>
                  <a:lnTo>
                    <a:pt x="18821" y="226961"/>
                  </a:lnTo>
                  <a:lnTo>
                    <a:pt x="29794" y="271399"/>
                  </a:lnTo>
                  <a:lnTo>
                    <a:pt x="44704" y="314172"/>
                  </a:lnTo>
                  <a:lnTo>
                    <a:pt x="63347" y="355079"/>
                  </a:lnTo>
                  <a:lnTo>
                    <a:pt x="85509" y="393903"/>
                  </a:lnTo>
                  <a:lnTo>
                    <a:pt x="110985" y="430453"/>
                  </a:lnTo>
                  <a:lnTo>
                    <a:pt x="139573" y="464515"/>
                  </a:lnTo>
                  <a:lnTo>
                    <a:pt x="171056" y="495884"/>
                  </a:lnTo>
                  <a:lnTo>
                    <a:pt x="205232" y="524357"/>
                  </a:lnTo>
                  <a:lnTo>
                    <a:pt x="241871" y="549732"/>
                  </a:lnTo>
                  <a:lnTo>
                    <a:pt x="280797" y="571792"/>
                  </a:lnTo>
                  <a:lnTo>
                    <a:pt x="321792" y="590346"/>
                  </a:lnTo>
                  <a:lnTo>
                    <a:pt x="364629" y="605193"/>
                  </a:lnTo>
                  <a:lnTo>
                    <a:pt x="409130" y="616102"/>
                  </a:lnTo>
                  <a:lnTo>
                    <a:pt x="455066" y="622896"/>
                  </a:lnTo>
                  <a:lnTo>
                    <a:pt x="502221" y="625348"/>
                  </a:lnTo>
                  <a:lnTo>
                    <a:pt x="553135" y="614235"/>
                  </a:lnTo>
                  <a:lnTo>
                    <a:pt x="573862" y="600087"/>
                  </a:lnTo>
                  <a:lnTo>
                    <a:pt x="594918" y="585711"/>
                  </a:lnTo>
                  <a:lnTo>
                    <a:pt x="623201" y="544169"/>
                  </a:lnTo>
                  <a:lnTo>
                    <a:pt x="633615" y="493966"/>
                  </a:lnTo>
                  <a:lnTo>
                    <a:pt x="633615" y="4762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79823" y="7708396"/>
              <a:ext cx="100183" cy="130426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1746504" y="7831683"/>
              <a:ext cx="508000" cy="628015"/>
            </a:xfrm>
            <a:custGeom>
              <a:avLst/>
              <a:gdLst/>
              <a:ahLst/>
              <a:cxnLst/>
              <a:rect l="l" t="t" r="r" b="b"/>
              <a:pathLst>
                <a:path w="508000" h="628015">
                  <a:moveTo>
                    <a:pt x="29349" y="622820"/>
                  </a:moveTo>
                  <a:lnTo>
                    <a:pt x="26454" y="606780"/>
                  </a:lnTo>
                  <a:lnTo>
                    <a:pt x="24866" y="607060"/>
                  </a:lnTo>
                  <a:lnTo>
                    <a:pt x="17195" y="614819"/>
                  </a:lnTo>
                  <a:lnTo>
                    <a:pt x="10375" y="620991"/>
                  </a:lnTo>
                  <a:lnTo>
                    <a:pt x="4584" y="625424"/>
                  </a:lnTo>
                  <a:lnTo>
                    <a:pt x="0" y="627926"/>
                  </a:lnTo>
                  <a:lnTo>
                    <a:pt x="11010" y="626084"/>
                  </a:lnTo>
                  <a:lnTo>
                    <a:pt x="29349" y="622820"/>
                  </a:lnTo>
                  <a:close/>
                </a:path>
                <a:path w="508000" h="628015">
                  <a:moveTo>
                    <a:pt x="114147" y="605675"/>
                  </a:moveTo>
                  <a:lnTo>
                    <a:pt x="110655" y="589749"/>
                  </a:lnTo>
                  <a:lnTo>
                    <a:pt x="79146" y="596506"/>
                  </a:lnTo>
                  <a:lnTo>
                    <a:pt x="47536" y="602818"/>
                  </a:lnTo>
                  <a:lnTo>
                    <a:pt x="50571" y="618832"/>
                  </a:lnTo>
                  <a:lnTo>
                    <a:pt x="82397" y="612470"/>
                  </a:lnTo>
                  <a:lnTo>
                    <a:pt x="114147" y="605675"/>
                  </a:lnTo>
                  <a:close/>
                </a:path>
                <a:path w="508000" h="628015">
                  <a:moveTo>
                    <a:pt x="198259" y="585304"/>
                  </a:moveTo>
                  <a:lnTo>
                    <a:pt x="198183" y="585012"/>
                  </a:lnTo>
                  <a:lnTo>
                    <a:pt x="194144" y="569531"/>
                  </a:lnTo>
                  <a:lnTo>
                    <a:pt x="163398" y="577405"/>
                  </a:lnTo>
                  <a:lnTo>
                    <a:pt x="131622" y="585012"/>
                  </a:lnTo>
                  <a:lnTo>
                    <a:pt x="131686" y="585304"/>
                  </a:lnTo>
                  <a:lnTo>
                    <a:pt x="135242" y="600900"/>
                  </a:lnTo>
                  <a:lnTo>
                    <a:pt x="167271" y="593229"/>
                  </a:lnTo>
                  <a:lnTo>
                    <a:pt x="198259" y="585304"/>
                  </a:lnTo>
                  <a:close/>
                </a:path>
                <a:path w="508000" h="628015">
                  <a:moveTo>
                    <a:pt x="250050" y="172262"/>
                  </a:moveTo>
                  <a:lnTo>
                    <a:pt x="239331" y="165049"/>
                  </a:lnTo>
                  <a:lnTo>
                    <a:pt x="236550" y="163207"/>
                  </a:lnTo>
                  <a:lnTo>
                    <a:pt x="229019" y="156159"/>
                  </a:lnTo>
                  <a:lnTo>
                    <a:pt x="223177" y="147751"/>
                  </a:lnTo>
                  <a:lnTo>
                    <a:pt x="219163" y="138303"/>
                  </a:lnTo>
                  <a:lnTo>
                    <a:pt x="217170" y="128092"/>
                  </a:lnTo>
                  <a:lnTo>
                    <a:pt x="201041" y="129540"/>
                  </a:lnTo>
                  <a:lnTo>
                    <a:pt x="216916" y="166979"/>
                  </a:lnTo>
                  <a:lnTo>
                    <a:pt x="241173" y="185889"/>
                  </a:lnTo>
                  <a:lnTo>
                    <a:pt x="250050" y="172262"/>
                  </a:lnTo>
                  <a:close/>
                </a:path>
                <a:path w="508000" h="628015">
                  <a:moveTo>
                    <a:pt x="256768" y="67830"/>
                  </a:moveTo>
                  <a:lnTo>
                    <a:pt x="249491" y="53263"/>
                  </a:lnTo>
                  <a:lnTo>
                    <a:pt x="233108" y="63423"/>
                  </a:lnTo>
                  <a:lnTo>
                    <a:pt x="219760" y="75679"/>
                  </a:lnTo>
                  <a:lnTo>
                    <a:pt x="209740" y="89687"/>
                  </a:lnTo>
                  <a:lnTo>
                    <a:pt x="203327" y="105156"/>
                  </a:lnTo>
                  <a:lnTo>
                    <a:pt x="218909" y="109588"/>
                  </a:lnTo>
                  <a:lnTo>
                    <a:pt x="222707" y="99783"/>
                  </a:lnTo>
                  <a:lnTo>
                    <a:pt x="229654" y="88976"/>
                  </a:lnTo>
                  <a:lnTo>
                    <a:pt x="240703" y="78041"/>
                  </a:lnTo>
                  <a:lnTo>
                    <a:pt x="256768" y="67830"/>
                  </a:lnTo>
                  <a:close/>
                </a:path>
                <a:path w="508000" h="628015">
                  <a:moveTo>
                    <a:pt x="281444" y="560933"/>
                  </a:moveTo>
                  <a:lnTo>
                    <a:pt x="276466" y="545426"/>
                  </a:lnTo>
                  <a:lnTo>
                    <a:pt x="261721" y="550125"/>
                  </a:lnTo>
                  <a:lnTo>
                    <a:pt x="246494" y="554774"/>
                  </a:lnTo>
                  <a:lnTo>
                    <a:pt x="230860" y="559384"/>
                  </a:lnTo>
                  <a:lnTo>
                    <a:pt x="214858" y="563918"/>
                  </a:lnTo>
                  <a:lnTo>
                    <a:pt x="219163" y="579615"/>
                  </a:lnTo>
                  <a:lnTo>
                    <a:pt x="235331" y="575043"/>
                  </a:lnTo>
                  <a:lnTo>
                    <a:pt x="251142" y="570395"/>
                  </a:lnTo>
                  <a:lnTo>
                    <a:pt x="266522" y="565683"/>
                  </a:lnTo>
                  <a:lnTo>
                    <a:pt x="281444" y="560933"/>
                  </a:lnTo>
                  <a:close/>
                </a:path>
                <a:path w="508000" h="628015">
                  <a:moveTo>
                    <a:pt x="321716" y="221221"/>
                  </a:moveTo>
                  <a:lnTo>
                    <a:pt x="268135" y="184480"/>
                  </a:lnTo>
                  <a:lnTo>
                    <a:pt x="259080" y="197993"/>
                  </a:lnTo>
                  <a:lnTo>
                    <a:pt x="312521" y="234645"/>
                  </a:lnTo>
                  <a:lnTo>
                    <a:pt x="321716" y="221221"/>
                  </a:lnTo>
                  <a:close/>
                </a:path>
                <a:path w="508000" h="628015">
                  <a:moveTo>
                    <a:pt x="337312" y="42443"/>
                  </a:moveTo>
                  <a:lnTo>
                    <a:pt x="334060" y="29756"/>
                  </a:lnTo>
                  <a:lnTo>
                    <a:pt x="270979" y="45669"/>
                  </a:lnTo>
                  <a:lnTo>
                    <a:pt x="275221" y="59423"/>
                  </a:lnTo>
                  <a:lnTo>
                    <a:pt x="337312" y="42443"/>
                  </a:lnTo>
                  <a:close/>
                </a:path>
                <a:path w="508000" h="628015">
                  <a:moveTo>
                    <a:pt x="362991" y="530834"/>
                  </a:moveTo>
                  <a:lnTo>
                    <a:pt x="356717" y="515810"/>
                  </a:lnTo>
                  <a:lnTo>
                    <a:pt x="342709" y="521576"/>
                  </a:lnTo>
                  <a:lnTo>
                    <a:pt x="328015" y="527329"/>
                  </a:lnTo>
                  <a:lnTo>
                    <a:pt x="312699" y="533019"/>
                  </a:lnTo>
                  <a:lnTo>
                    <a:pt x="296786" y="538632"/>
                  </a:lnTo>
                  <a:lnTo>
                    <a:pt x="302031" y="554062"/>
                  </a:lnTo>
                  <a:lnTo>
                    <a:pt x="318198" y="548347"/>
                  </a:lnTo>
                  <a:lnTo>
                    <a:pt x="333781" y="542556"/>
                  </a:lnTo>
                  <a:lnTo>
                    <a:pt x="348729" y="536714"/>
                  </a:lnTo>
                  <a:lnTo>
                    <a:pt x="362991" y="530834"/>
                  </a:lnTo>
                  <a:close/>
                </a:path>
                <a:path w="508000" h="628015">
                  <a:moveTo>
                    <a:pt x="392430" y="271284"/>
                  </a:moveTo>
                  <a:lnTo>
                    <a:pt x="380149" y="262420"/>
                  </a:lnTo>
                  <a:lnTo>
                    <a:pt x="339483" y="233603"/>
                  </a:lnTo>
                  <a:lnTo>
                    <a:pt x="330238" y="246989"/>
                  </a:lnTo>
                  <a:lnTo>
                    <a:pt x="370738" y="275691"/>
                  </a:lnTo>
                  <a:lnTo>
                    <a:pt x="382955" y="284518"/>
                  </a:lnTo>
                  <a:lnTo>
                    <a:pt x="392430" y="271284"/>
                  </a:lnTo>
                  <a:close/>
                </a:path>
                <a:path w="508000" h="628015">
                  <a:moveTo>
                    <a:pt x="420484" y="19621"/>
                  </a:moveTo>
                  <a:lnTo>
                    <a:pt x="417842" y="9296"/>
                  </a:lnTo>
                  <a:lnTo>
                    <a:pt x="354952" y="24409"/>
                  </a:lnTo>
                  <a:lnTo>
                    <a:pt x="358165" y="37007"/>
                  </a:lnTo>
                  <a:lnTo>
                    <a:pt x="420484" y="19621"/>
                  </a:lnTo>
                  <a:close/>
                </a:path>
                <a:path w="508000" h="628015">
                  <a:moveTo>
                    <a:pt x="440829" y="490639"/>
                  </a:moveTo>
                  <a:lnTo>
                    <a:pt x="432028" y="476948"/>
                  </a:lnTo>
                  <a:lnTo>
                    <a:pt x="419722" y="484581"/>
                  </a:lnTo>
                  <a:lnTo>
                    <a:pt x="406273" y="492188"/>
                  </a:lnTo>
                  <a:lnTo>
                    <a:pt x="391756" y="499732"/>
                  </a:lnTo>
                  <a:lnTo>
                    <a:pt x="376199" y="507187"/>
                  </a:lnTo>
                  <a:lnTo>
                    <a:pt x="382955" y="522008"/>
                  </a:lnTo>
                  <a:lnTo>
                    <a:pt x="399021" y="514299"/>
                  </a:lnTo>
                  <a:lnTo>
                    <a:pt x="414070" y="506476"/>
                  </a:lnTo>
                  <a:lnTo>
                    <a:pt x="428015" y="498576"/>
                  </a:lnTo>
                  <a:lnTo>
                    <a:pt x="440829" y="490639"/>
                  </a:lnTo>
                  <a:close/>
                </a:path>
                <a:path w="508000" h="628015">
                  <a:moveTo>
                    <a:pt x="461657" y="323989"/>
                  </a:moveTo>
                  <a:lnTo>
                    <a:pt x="450951" y="315341"/>
                  </a:lnTo>
                  <a:lnTo>
                    <a:pt x="438721" y="305777"/>
                  </a:lnTo>
                  <a:lnTo>
                    <a:pt x="425043" y="295363"/>
                  </a:lnTo>
                  <a:lnTo>
                    <a:pt x="409943" y="284099"/>
                  </a:lnTo>
                  <a:lnTo>
                    <a:pt x="400367" y="297243"/>
                  </a:lnTo>
                  <a:lnTo>
                    <a:pt x="415290" y="308381"/>
                  </a:lnTo>
                  <a:lnTo>
                    <a:pt x="428815" y="318668"/>
                  </a:lnTo>
                  <a:lnTo>
                    <a:pt x="440867" y="328091"/>
                  </a:lnTo>
                  <a:lnTo>
                    <a:pt x="451421" y="336600"/>
                  </a:lnTo>
                  <a:lnTo>
                    <a:pt x="461657" y="323989"/>
                  </a:lnTo>
                  <a:close/>
                </a:path>
                <a:path w="508000" h="628015">
                  <a:moveTo>
                    <a:pt x="471576" y="9283"/>
                  </a:moveTo>
                  <a:lnTo>
                    <a:pt x="469074" y="7213"/>
                  </a:lnTo>
                  <a:lnTo>
                    <a:pt x="465874" y="4000"/>
                  </a:lnTo>
                  <a:lnTo>
                    <a:pt x="462343" y="0"/>
                  </a:lnTo>
                  <a:lnTo>
                    <a:pt x="437299" y="4584"/>
                  </a:lnTo>
                  <a:lnTo>
                    <a:pt x="439775" y="14287"/>
                  </a:lnTo>
                  <a:lnTo>
                    <a:pt x="471576" y="9283"/>
                  </a:lnTo>
                  <a:close/>
                </a:path>
                <a:path w="508000" h="628015">
                  <a:moveTo>
                    <a:pt x="502869" y="425234"/>
                  </a:moveTo>
                  <a:lnTo>
                    <a:pt x="487667" y="419595"/>
                  </a:lnTo>
                  <a:lnTo>
                    <a:pt x="485914" y="424383"/>
                  </a:lnTo>
                  <a:lnTo>
                    <a:pt x="483552" y="428955"/>
                  </a:lnTo>
                  <a:lnTo>
                    <a:pt x="449135" y="464870"/>
                  </a:lnTo>
                  <a:lnTo>
                    <a:pt x="458978" y="477824"/>
                  </a:lnTo>
                  <a:lnTo>
                    <a:pt x="487070" y="451421"/>
                  </a:lnTo>
                  <a:lnTo>
                    <a:pt x="500634" y="431317"/>
                  </a:lnTo>
                  <a:lnTo>
                    <a:pt x="502869" y="425234"/>
                  </a:lnTo>
                  <a:close/>
                </a:path>
                <a:path w="508000" h="628015">
                  <a:moveTo>
                    <a:pt x="507517" y="398881"/>
                  </a:moveTo>
                  <a:lnTo>
                    <a:pt x="493128" y="353974"/>
                  </a:lnTo>
                  <a:lnTo>
                    <a:pt x="478396" y="338378"/>
                  </a:lnTo>
                  <a:lnTo>
                    <a:pt x="467499" y="350443"/>
                  </a:lnTo>
                  <a:lnTo>
                    <a:pt x="475056" y="357365"/>
                  </a:lnTo>
                  <a:lnTo>
                    <a:pt x="478459" y="361365"/>
                  </a:lnTo>
                  <a:lnTo>
                    <a:pt x="491324" y="398881"/>
                  </a:lnTo>
                  <a:lnTo>
                    <a:pt x="491299" y="400964"/>
                  </a:lnTo>
                  <a:lnTo>
                    <a:pt x="507479" y="401510"/>
                  </a:lnTo>
                  <a:lnTo>
                    <a:pt x="507517" y="39888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1028699" y="1028700"/>
              <a:ext cx="8026400" cy="1543050"/>
            </a:xfrm>
            <a:custGeom>
              <a:avLst/>
              <a:gdLst/>
              <a:ahLst/>
              <a:cxnLst/>
              <a:rect l="l" t="t" r="r" b="b"/>
              <a:pathLst>
                <a:path w="8026400" h="1543050">
                  <a:moveTo>
                    <a:pt x="8026077" y="1543049"/>
                  </a:moveTo>
                  <a:lnTo>
                    <a:pt x="0" y="1543049"/>
                  </a:lnTo>
                  <a:lnTo>
                    <a:pt x="385762" y="771524"/>
                  </a:lnTo>
                  <a:lnTo>
                    <a:pt x="0" y="0"/>
                  </a:lnTo>
                  <a:lnTo>
                    <a:pt x="8026077" y="0"/>
                  </a:lnTo>
                  <a:lnTo>
                    <a:pt x="7640314" y="771524"/>
                  </a:lnTo>
                  <a:lnTo>
                    <a:pt x="8026077" y="1543049"/>
                  </a:lnTo>
                  <a:close/>
                </a:path>
              </a:pathLst>
            </a:custGeom>
            <a:solidFill>
              <a:srgbClr val="73737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10419355" y="817274"/>
              <a:ext cx="7279005" cy="9184005"/>
            </a:xfrm>
            <a:custGeom>
              <a:avLst/>
              <a:gdLst/>
              <a:ahLst/>
              <a:cxnLst/>
              <a:rect l="l" t="t" r="r" b="b"/>
              <a:pathLst>
                <a:path w="7279005" h="9184005">
                  <a:moveTo>
                    <a:pt x="7278478" y="9183392"/>
                  </a:moveTo>
                  <a:lnTo>
                    <a:pt x="0" y="9183392"/>
                  </a:lnTo>
                  <a:lnTo>
                    <a:pt x="0" y="0"/>
                  </a:lnTo>
                  <a:lnTo>
                    <a:pt x="7278478" y="0"/>
                  </a:lnTo>
                  <a:lnTo>
                    <a:pt x="7278478" y="9183392"/>
                  </a:lnTo>
                  <a:close/>
                </a:path>
              </a:pathLst>
            </a:custGeom>
            <a:solidFill>
              <a:srgbClr val="4D4E4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818883" y="1181572"/>
              <a:ext cx="6479421" cy="8478930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1536611" y="4084573"/>
              <a:ext cx="733425" cy="751840"/>
            </a:xfrm>
            <a:custGeom>
              <a:avLst/>
              <a:gdLst/>
              <a:ahLst/>
              <a:cxnLst/>
              <a:rect l="l" t="t" r="r" b="b"/>
              <a:pathLst>
                <a:path w="733425" h="751839">
                  <a:moveTo>
                    <a:pt x="682193" y="342925"/>
                  </a:moveTo>
                  <a:lnTo>
                    <a:pt x="681367" y="330606"/>
                  </a:lnTo>
                  <a:lnTo>
                    <a:pt x="679081" y="296456"/>
                  </a:lnTo>
                  <a:lnTo>
                    <a:pt x="669988" y="251866"/>
                  </a:lnTo>
                  <a:lnTo>
                    <a:pt x="657377" y="215455"/>
                  </a:lnTo>
                  <a:lnTo>
                    <a:pt x="657377" y="330606"/>
                  </a:lnTo>
                  <a:lnTo>
                    <a:pt x="518579" y="330606"/>
                  </a:lnTo>
                  <a:lnTo>
                    <a:pt x="513219" y="256451"/>
                  </a:lnTo>
                  <a:lnTo>
                    <a:pt x="501535" y="194043"/>
                  </a:lnTo>
                  <a:lnTo>
                    <a:pt x="500341" y="188671"/>
                  </a:lnTo>
                  <a:lnTo>
                    <a:pt x="523240" y="182359"/>
                  </a:lnTo>
                  <a:lnTo>
                    <a:pt x="571309" y="164985"/>
                  </a:lnTo>
                  <a:lnTo>
                    <a:pt x="595376" y="153543"/>
                  </a:lnTo>
                  <a:lnTo>
                    <a:pt x="620255" y="192951"/>
                  </a:lnTo>
                  <a:lnTo>
                    <a:pt x="639241" y="235966"/>
                  </a:lnTo>
                  <a:lnTo>
                    <a:pt x="651802" y="282041"/>
                  </a:lnTo>
                  <a:lnTo>
                    <a:pt x="657377" y="330606"/>
                  </a:lnTo>
                  <a:lnTo>
                    <a:pt x="657377" y="215455"/>
                  </a:lnTo>
                  <a:lnTo>
                    <a:pt x="635558" y="169976"/>
                  </a:lnTo>
                  <a:lnTo>
                    <a:pt x="611035" y="133502"/>
                  </a:lnTo>
                  <a:lnTo>
                    <a:pt x="582180" y="100558"/>
                  </a:lnTo>
                  <a:lnTo>
                    <a:pt x="579640" y="98310"/>
                  </a:lnTo>
                  <a:lnTo>
                    <a:pt x="579640" y="134010"/>
                  </a:lnTo>
                  <a:lnTo>
                    <a:pt x="560235" y="143078"/>
                  </a:lnTo>
                  <a:lnTo>
                    <a:pt x="539369" y="151282"/>
                  </a:lnTo>
                  <a:lnTo>
                    <a:pt x="517156" y="158597"/>
                  </a:lnTo>
                  <a:lnTo>
                    <a:pt x="494080" y="164896"/>
                  </a:lnTo>
                  <a:lnTo>
                    <a:pt x="494080" y="330606"/>
                  </a:lnTo>
                  <a:lnTo>
                    <a:pt x="353352" y="330606"/>
                  </a:lnTo>
                  <a:lnTo>
                    <a:pt x="353352" y="206997"/>
                  </a:lnTo>
                  <a:lnTo>
                    <a:pt x="385216" y="205765"/>
                  </a:lnTo>
                  <a:lnTo>
                    <a:pt x="416420" y="203161"/>
                  </a:lnTo>
                  <a:lnTo>
                    <a:pt x="446798" y="199250"/>
                  </a:lnTo>
                  <a:lnTo>
                    <a:pt x="476173" y="194043"/>
                  </a:lnTo>
                  <a:lnTo>
                    <a:pt x="483425" y="226225"/>
                  </a:lnTo>
                  <a:lnTo>
                    <a:pt x="488861" y="259880"/>
                  </a:lnTo>
                  <a:lnTo>
                    <a:pt x="492429" y="294754"/>
                  </a:lnTo>
                  <a:lnTo>
                    <a:pt x="492506" y="296456"/>
                  </a:lnTo>
                  <a:lnTo>
                    <a:pt x="494080" y="330606"/>
                  </a:lnTo>
                  <a:lnTo>
                    <a:pt x="494080" y="164896"/>
                  </a:lnTo>
                  <a:lnTo>
                    <a:pt x="493712" y="164985"/>
                  </a:lnTo>
                  <a:lnTo>
                    <a:pt x="479221" y="124968"/>
                  </a:lnTo>
                  <a:lnTo>
                    <a:pt x="469341" y="104724"/>
                  </a:lnTo>
                  <a:lnTo>
                    <a:pt x="469341" y="170332"/>
                  </a:lnTo>
                  <a:lnTo>
                    <a:pt x="441629" y="175145"/>
                  </a:lnTo>
                  <a:lnTo>
                    <a:pt x="412965" y="178777"/>
                  </a:lnTo>
                  <a:lnTo>
                    <a:pt x="383476" y="181190"/>
                  </a:lnTo>
                  <a:lnTo>
                    <a:pt x="353352" y="182359"/>
                  </a:lnTo>
                  <a:lnTo>
                    <a:pt x="353352" y="25768"/>
                  </a:lnTo>
                  <a:lnTo>
                    <a:pt x="403529" y="52946"/>
                  </a:lnTo>
                  <a:lnTo>
                    <a:pt x="447090" y="114681"/>
                  </a:lnTo>
                  <a:lnTo>
                    <a:pt x="464400" y="155638"/>
                  </a:lnTo>
                  <a:lnTo>
                    <a:pt x="469341" y="170332"/>
                  </a:lnTo>
                  <a:lnTo>
                    <a:pt x="469341" y="104724"/>
                  </a:lnTo>
                  <a:lnTo>
                    <a:pt x="461949" y="89560"/>
                  </a:lnTo>
                  <a:lnTo>
                    <a:pt x="442175" y="59296"/>
                  </a:lnTo>
                  <a:lnTo>
                    <a:pt x="420166" y="34696"/>
                  </a:lnTo>
                  <a:lnTo>
                    <a:pt x="465759" y="50380"/>
                  </a:lnTo>
                  <a:lnTo>
                    <a:pt x="507923" y="72567"/>
                  </a:lnTo>
                  <a:lnTo>
                    <a:pt x="545947" y="100558"/>
                  </a:lnTo>
                  <a:lnTo>
                    <a:pt x="579640" y="134010"/>
                  </a:lnTo>
                  <a:lnTo>
                    <a:pt x="579640" y="98310"/>
                  </a:lnTo>
                  <a:lnTo>
                    <a:pt x="549402" y="71539"/>
                  </a:lnTo>
                  <a:lnTo>
                    <a:pt x="513118" y="46888"/>
                  </a:lnTo>
                  <a:lnTo>
                    <a:pt x="488988" y="34696"/>
                  </a:lnTo>
                  <a:lnTo>
                    <a:pt x="473735" y="26987"/>
                  </a:lnTo>
                  <a:lnTo>
                    <a:pt x="470242" y="25768"/>
                  </a:lnTo>
                  <a:lnTo>
                    <a:pt x="431673" y="12268"/>
                  </a:lnTo>
                  <a:lnTo>
                    <a:pt x="387324" y="3136"/>
                  </a:lnTo>
                  <a:lnTo>
                    <a:pt x="341096" y="0"/>
                  </a:lnTo>
                  <a:lnTo>
                    <a:pt x="328841" y="838"/>
                  </a:lnTo>
                  <a:lnTo>
                    <a:pt x="328841" y="25768"/>
                  </a:lnTo>
                  <a:lnTo>
                    <a:pt x="328841" y="182359"/>
                  </a:lnTo>
                  <a:lnTo>
                    <a:pt x="328841" y="660082"/>
                  </a:lnTo>
                  <a:lnTo>
                    <a:pt x="303593" y="651154"/>
                  </a:lnTo>
                  <a:lnTo>
                    <a:pt x="303161" y="651002"/>
                  </a:lnTo>
                  <a:lnTo>
                    <a:pt x="278676" y="632891"/>
                  </a:lnTo>
                  <a:lnTo>
                    <a:pt x="262026" y="613422"/>
                  </a:lnTo>
                  <a:lnTo>
                    <a:pt x="262026" y="651154"/>
                  </a:lnTo>
                  <a:lnTo>
                    <a:pt x="216585" y="635533"/>
                  </a:lnTo>
                  <a:lnTo>
                    <a:pt x="174548" y="613460"/>
                  </a:lnTo>
                  <a:lnTo>
                    <a:pt x="136499" y="585533"/>
                  </a:lnTo>
                  <a:lnTo>
                    <a:pt x="103009" y="552348"/>
                  </a:lnTo>
                  <a:lnTo>
                    <a:pt x="122364" y="543344"/>
                  </a:lnTo>
                  <a:lnTo>
                    <a:pt x="143179" y="535190"/>
                  </a:lnTo>
                  <a:lnTo>
                    <a:pt x="150342" y="532841"/>
                  </a:lnTo>
                  <a:lnTo>
                    <a:pt x="165328" y="527926"/>
                  </a:lnTo>
                  <a:lnTo>
                    <a:pt x="188696" y="521576"/>
                  </a:lnTo>
                  <a:lnTo>
                    <a:pt x="203174" y="561365"/>
                  </a:lnTo>
                  <a:lnTo>
                    <a:pt x="220395" y="596557"/>
                  </a:lnTo>
                  <a:lnTo>
                    <a:pt x="240106" y="626656"/>
                  </a:lnTo>
                  <a:lnTo>
                    <a:pt x="262026" y="651154"/>
                  </a:lnTo>
                  <a:lnTo>
                    <a:pt x="262026" y="613422"/>
                  </a:lnTo>
                  <a:lnTo>
                    <a:pt x="255828" y="606158"/>
                  </a:lnTo>
                  <a:lnTo>
                    <a:pt x="235102" y="571157"/>
                  </a:lnTo>
                  <a:lnTo>
                    <a:pt x="217982" y="530733"/>
                  </a:lnTo>
                  <a:lnTo>
                    <a:pt x="213080" y="516229"/>
                  </a:lnTo>
                  <a:lnTo>
                    <a:pt x="240741" y="511441"/>
                  </a:lnTo>
                  <a:lnTo>
                    <a:pt x="269354" y="507822"/>
                  </a:lnTo>
                  <a:lnTo>
                    <a:pt x="298780" y="505421"/>
                  </a:lnTo>
                  <a:lnTo>
                    <a:pt x="328841" y="504266"/>
                  </a:lnTo>
                  <a:lnTo>
                    <a:pt x="328841" y="479628"/>
                  </a:lnTo>
                  <a:lnTo>
                    <a:pt x="297027" y="480847"/>
                  </a:lnTo>
                  <a:lnTo>
                    <a:pt x="265874" y="483438"/>
                  </a:lnTo>
                  <a:lnTo>
                    <a:pt x="235534" y="487337"/>
                  </a:lnTo>
                  <a:lnTo>
                    <a:pt x="206209" y="492531"/>
                  </a:lnTo>
                  <a:lnTo>
                    <a:pt x="198869" y="460184"/>
                  </a:lnTo>
                  <a:lnTo>
                    <a:pt x="193382" y="426364"/>
                  </a:lnTo>
                  <a:lnTo>
                    <a:pt x="189776" y="391299"/>
                  </a:lnTo>
                  <a:lnTo>
                    <a:pt x="189687" y="389394"/>
                  </a:lnTo>
                  <a:lnTo>
                    <a:pt x="188125" y="355244"/>
                  </a:lnTo>
                  <a:lnTo>
                    <a:pt x="328841" y="355244"/>
                  </a:lnTo>
                  <a:lnTo>
                    <a:pt x="328841" y="330606"/>
                  </a:lnTo>
                  <a:lnTo>
                    <a:pt x="188125" y="330606"/>
                  </a:lnTo>
                  <a:lnTo>
                    <a:pt x="189763" y="294754"/>
                  </a:lnTo>
                  <a:lnTo>
                    <a:pt x="193332" y="259880"/>
                  </a:lnTo>
                  <a:lnTo>
                    <a:pt x="198767" y="226225"/>
                  </a:lnTo>
                  <a:lnTo>
                    <a:pt x="206006" y="194068"/>
                  </a:lnTo>
                  <a:lnTo>
                    <a:pt x="235331" y="199250"/>
                  </a:lnTo>
                  <a:lnTo>
                    <a:pt x="265722" y="203161"/>
                  </a:lnTo>
                  <a:lnTo>
                    <a:pt x="296938" y="205765"/>
                  </a:lnTo>
                  <a:lnTo>
                    <a:pt x="328841" y="206997"/>
                  </a:lnTo>
                  <a:lnTo>
                    <a:pt x="328841" y="182359"/>
                  </a:lnTo>
                  <a:lnTo>
                    <a:pt x="298653" y="181190"/>
                  </a:lnTo>
                  <a:lnTo>
                    <a:pt x="269176" y="178777"/>
                  </a:lnTo>
                  <a:lnTo>
                    <a:pt x="240499" y="175145"/>
                  </a:lnTo>
                  <a:lnTo>
                    <a:pt x="212852" y="170332"/>
                  </a:lnTo>
                  <a:lnTo>
                    <a:pt x="212979" y="169976"/>
                  </a:lnTo>
                  <a:lnTo>
                    <a:pt x="214655" y="164985"/>
                  </a:lnTo>
                  <a:lnTo>
                    <a:pt x="228917" y="127774"/>
                  </a:lnTo>
                  <a:lnTo>
                    <a:pt x="255828" y="79692"/>
                  </a:lnTo>
                  <a:lnTo>
                    <a:pt x="303161" y="34848"/>
                  </a:lnTo>
                  <a:lnTo>
                    <a:pt x="303593" y="34696"/>
                  </a:lnTo>
                  <a:lnTo>
                    <a:pt x="328841" y="25768"/>
                  </a:lnTo>
                  <a:lnTo>
                    <a:pt x="328841" y="838"/>
                  </a:lnTo>
                  <a:lnTo>
                    <a:pt x="294881" y="3136"/>
                  </a:lnTo>
                  <a:lnTo>
                    <a:pt x="262026" y="9906"/>
                  </a:lnTo>
                  <a:lnTo>
                    <a:pt x="262026" y="34696"/>
                  </a:lnTo>
                  <a:lnTo>
                    <a:pt x="240017" y="59296"/>
                  </a:lnTo>
                  <a:lnTo>
                    <a:pt x="220243" y="89560"/>
                  </a:lnTo>
                  <a:lnTo>
                    <a:pt x="202971" y="124968"/>
                  </a:lnTo>
                  <a:lnTo>
                    <a:pt x="188480" y="164985"/>
                  </a:lnTo>
                  <a:lnTo>
                    <a:pt x="182041" y="163258"/>
                  </a:lnTo>
                  <a:lnTo>
                    <a:pt x="182041" y="497890"/>
                  </a:lnTo>
                  <a:lnTo>
                    <a:pt x="156083" y="505040"/>
                  </a:lnTo>
                  <a:lnTo>
                    <a:pt x="131533" y="513283"/>
                  </a:lnTo>
                  <a:lnTo>
                    <a:pt x="108521" y="522554"/>
                  </a:lnTo>
                  <a:lnTo>
                    <a:pt x="87210" y="532841"/>
                  </a:lnTo>
                  <a:lnTo>
                    <a:pt x="62179" y="493344"/>
                  </a:lnTo>
                  <a:lnTo>
                    <a:pt x="43065" y="450202"/>
                  </a:lnTo>
                  <a:lnTo>
                    <a:pt x="30416" y="403974"/>
                  </a:lnTo>
                  <a:lnTo>
                    <a:pt x="24815" y="355244"/>
                  </a:lnTo>
                  <a:lnTo>
                    <a:pt x="163614" y="355244"/>
                  </a:lnTo>
                  <a:lnTo>
                    <a:pt x="165328" y="393217"/>
                  </a:lnTo>
                  <a:lnTo>
                    <a:pt x="169037" y="429793"/>
                  </a:lnTo>
                  <a:lnTo>
                    <a:pt x="174637" y="464743"/>
                  </a:lnTo>
                  <a:lnTo>
                    <a:pt x="182041" y="497890"/>
                  </a:lnTo>
                  <a:lnTo>
                    <a:pt x="182041" y="163258"/>
                  </a:lnTo>
                  <a:lnTo>
                    <a:pt x="181787" y="163182"/>
                  </a:lnTo>
                  <a:lnTo>
                    <a:pt x="181787" y="188671"/>
                  </a:lnTo>
                  <a:lnTo>
                    <a:pt x="180898" y="192951"/>
                  </a:lnTo>
                  <a:lnTo>
                    <a:pt x="168986" y="256451"/>
                  </a:lnTo>
                  <a:lnTo>
                    <a:pt x="165227" y="294754"/>
                  </a:lnTo>
                  <a:lnTo>
                    <a:pt x="165150" y="296456"/>
                  </a:lnTo>
                  <a:lnTo>
                    <a:pt x="163614" y="330606"/>
                  </a:lnTo>
                  <a:lnTo>
                    <a:pt x="24815" y="330606"/>
                  </a:lnTo>
                  <a:lnTo>
                    <a:pt x="30391" y="282041"/>
                  </a:lnTo>
                  <a:lnTo>
                    <a:pt x="42951" y="235966"/>
                  </a:lnTo>
                  <a:lnTo>
                    <a:pt x="61950" y="192951"/>
                  </a:lnTo>
                  <a:lnTo>
                    <a:pt x="86791" y="153581"/>
                  </a:lnTo>
                  <a:lnTo>
                    <a:pt x="108102" y="163880"/>
                  </a:lnTo>
                  <a:lnTo>
                    <a:pt x="131152" y="173215"/>
                  </a:lnTo>
                  <a:lnTo>
                    <a:pt x="155765" y="181495"/>
                  </a:lnTo>
                  <a:lnTo>
                    <a:pt x="181787" y="188671"/>
                  </a:lnTo>
                  <a:lnTo>
                    <a:pt x="181787" y="163182"/>
                  </a:lnTo>
                  <a:lnTo>
                    <a:pt x="164973" y="158597"/>
                  </a:lnTo>
                  <a:lnTo>
                    <a:pt x="149631" y="153543"/>
                  </a:lnTo>
                  <a:lnTo>
                    <a:pt x="142760" y="151282"/>
                  </a:lnTo>
                  <a:lnTo>
                    <a:pt x="121881" y="143078"/>
                  </a:lnTo>
                  <a:lnTo>
                    <a:pt x="102565" y="134010"/>
                  </a:lnTo>
                  <a:lnTo>
                    <a:pt x="136245" y="100558"/>
                  </a:lnTo>
                  <a:lnTo>
                    <a:pt x="174269" y="72567"/>
                  </a:lnTo>
                  <a:lnTo>
                    <a:pt x="216433" y="50380"/>
                  </a:lnTo>
                  <a:lnTo>
                    <a:pt x="262026" y="34696"/>
                  </a:lnTo>
                  <a:lnTo>
                    <a:pt x="262026" y="9906"/>
                  </a:lnTo>
                  <a:lnTo>
                    <a:pt x="208457" y="26987"/>
                  </a:lnTo>
                  <a:lnTo>
                    <a:pt x="169075" y="46888"/>
                  </a:lnTo>
                  <a:lnTo>
                    <a:pt x="132791" y="71539"/>
                  </a:lnTo>
                  <a:lnTo>
                    <a:pt x="100012" y="100558"/>
                  </a:lnTo>
                  <a:lnTo>
                    <a:pt x="71158" y="133502"/>
                  </a:lnTo>
                  <a:lnTo>
                    <a:pt x="46634" y="169976"/>
                  </a:lnTo>
                  <a:lnTo>
                    <a:pt x="26847" y="209575"/>
                  </a:lnTo>
                  <a:lnTo>
                    <a:pt x="12204" y="251866"/>
                  </a:lnTo>
                  <a:lnTo>
                    <a:pt x="3111" y="296456"/>
                  </a:lnTo>
                  <a:lnTo>
                    <a:pt x="0" y="342925"/>
                  </a:lnTo>
                  <a:lnTo>
                    <a:pt x="3111" y="389394"/>
                  </a:lnTo>
                  <a:lnTo>
                    <a:pt x="12204" y="433984"/>
                  </a:lnTo>
                  <a:lnTo>
                    <a:pt x="26847" y="476275"/>
                  </a:lnTo>
                  <a:lnTo>
                    <a:pt x="46634" y="515874"/>
                  </a:lnTo>
                  <a:lnTo>
                    <a:pt x="71158" y="552348"/>
                  </a:lnTo>
                  <a:lnTo>
                    <a:pt x="100012" y="585292"/>
                  </a:lnTo>
                  <a:lnTo>
                    <a:pt x="132791" y="614299"/>
                  </a:lnTo>
                  <a:lnTo>
                    <a:pt x="169075" y="638962"/>
                  </a:lnTo>
                  <a:lnTo>
                    <a:pt x="208457" y="658850"/>
                  </a:lnTo>
                  <a:lnTo>
                    <a:pt x="250520" y="673569"/>
                  </a:lnTo>
                  <a:lnTo>
                    <a:pt x="294881" y="682713"/>
                  </a:lnTo>
                  <a:lnTo>
                    <a:pt x="341096" y="685850"/>
                  </a:lnTo>
                  <a:lnTo>
                    <a:pt x="381076" y="683488"/>
                  </a:lnTo>
                  <a:lnTo>
                    <a:pt x="419696" y="676630"/>
                  </a:lnTo>
                  <a:lnTo>
                    <a:pt x="456704" y="665518"/>
                  </a:lnTo>
                  <a:lnTo>
                    <a:pt x="469353" y="660082"/>
                  </a:lnTo>
                  <a:lnTo>
                    <a:pt x="490169" y="651154"/>
                  </a:lnTo>
                  <a:lnTo>
                    <a:pt x="491845" y="650430"/>
                  </a:lnTo>
                  <a:lnTo>
                    <a:pt x="485406" y="626110"/>
                  </a:lnTo>
                  <a:lnTo>
                    <a:pt x="469760" y="633679"/>
                  </a:lnTo>
                  <a:lnTo>
                    <a:pt x="453656" y="640397"/>
                  </a:lnTo>
                  <a:lnTo>
                    <a:pt x="437121" y="646239"/>
                  </a:lnTo>
                  <a:lnTo>
                    <a:pt x="420166" y="651154"/>
                  </a:lnTo>
                  <a:lnTo>
                    <a:pt x="434594" y="635965"/>
                  </a:lnTo>
                  <a:lnTo>
                    <a:pt x="448119" y="618337"/>
                  </a:lnTo>
                  <a:lnTo>
                    <a:pt x="460692" y="598436"/>
                  </a:lnTo>
                  <a:lnTo>
                    <a:pt x="472236" y="576389"/>
                  </a:lnTo>
                  <a:lnTo>
                    <a:pt x="461822" y="537057"/>
                  </a:lnTo>
                  <a:lnTo>
                    <a:pt x="458381" y="545909"/>
                  </a:lnTo>
                  <a:lnTo>
                    <a:pt x="454787" y="554558"/>
                  </a:lnTo>
                  <a:lnTo>
                    <a:pt x="426364" y="606158"/>
                  </a:lnTo>
                  <a:lnTo>
                    <a:pt x="379031" y="651002"/>
                  </a:lnTo>
                  <a:lnTo>
                    <a:pt x="353352" y="660082"/>
                  </a:lnTo>
                  <a:lnTo>
                    <a:pt x="353352" y="504266"/>
                  </a:lnTo>
                  <a:lnTo>
                    <a:pt x="379755" y="505206"/>
                  </a:lnTo>
                  <a:lnTo>
                    <a:pt x="405676" y="507123"/>
                  </a:lnTo>
                  <a:lnTo>
                    <a:pt x="431012" y="509968"/>
                  </a:lnTo>
                  <a:lnTo>
                    <a:pt x="455650" y="513727"/>
                  </a:lnTo>
                  <a:lnTo>
                    <a:pt x="455523" y="513283"/>
                  </a:lnTo>
                  <a:lnTo>
                    <a:pt x="453136" y="504266"/>
                  </a:lnTo>
                  <a:lnTo>
                    <a:pt x="450024" y="492531"/>
                  </a:lnTo>
                  <a:lnTo>
                    <a:pt x="448741" y="487692"/>
                  </a:lnTo>
                  <a:lnTo>
                    <a:pt x="425602" y="484505"/>
                  </a:lnTo>
                  <a:lnTo>
                    <a:pt x="401929" y="482079"/>
                  </a:lnTo>
                  <a:lnTo>
                    <a:pt x="377825" y="480453"/>
                  </a:lnTo>
                  <a:lnTo>
                    <a:pt x="353352" y="479628"/>
                  </a:lnTo>
                  <a:lnTo>
                    <a:pt x="353352" y="355244"/>
                  </a:lnTo>
                  <a:lnTo>
                    <a:pt x="494080" y="355244"/>
                  </a:lnTo>
                  <a:lnTo>
                    <a:pt x="493661" y="369468"/>
                  </a:lnTo>
                  <a:lnTo>
                    <a:pt x="492925" y="383552"/>
                  </a:lnTo>
                  <a:lnTo>
                    <a:pt x="491896" y="397497"/>
                  </a:lnTo>
                  <a:lnTo>
                    <a:pt x="490575" y="411289"/>
                  </a:lnTo>
                  <a:lnTo>
                    <a:pt x="513842" y="423951"/>
                  </a:lnTo>
                  <a:lnTo>
                    <a:pt x="513956" y="422808"/>
                  </a:lnTo>
                  <a:lnTo>
                    <a:pt x="514007" y="422414"/>
                  </a:lnTo>
                  <a:lnTo>
                    <a:pt x="515645" y="407225"/>
                  </a:lnTo>
                  <a:lnTo>
                    <a:pt x="517055" y="390194"/>
                  </a:lnTo>
                  <a:lnTo>
                    <a:pt x="517105" y="389394"/>
                  </a:lnTo>
                  <a:lnTo>
                    <a:pt x="518045" y="372859"/>
                  </a:lnTo>
                  <a:lnTo>
                    <a:pt x="518147" y="369468"/>
                  </a:lnTo>
                  <a:lnTo>
                    <a:pt x="518579" y="355244"/>
                  </a:lnTo>
                  <a:lnTo>
                    <a:pt x="657377" y="355244"/>
                  </a:lnTo>
                  <a:lnTo>
                    <a:pt x="654240" y="389394"/>
                  </a:lnTo>
                  <a:lnTo>
                    <a:pt x="647611" y="422414"/>
                  </a:lnTo>
                  <a:lnTo>
                    <a:pt x="647496" y="422808"/>
                  </a:lnTo>
                  <a:lnTo>
                    <a:pt x="637679" y="454126"/>
                  </a:lnTo>
                  <a:lnTo>
                    <a:pt x="624649" y="484314"/>
                  </a:lnTo>
                  <a:lnTo>
                    <a:pt x="646176" y="496036"/>
                  </a:lnTo>
                  <a:lnTo>
                    <a:pt x="661504" y="460387"/>
                  </a:lnTo>
                  <a:lnTo>
                    <a:pt x="672807" y="422808"/>
                  </a:lnTo>
                  <a:lnTo>
                    <a:pt x="679805" y="383552"/>
                  </a:lnTo>
                  <a:lnTo>
                    <a:pt x="681469" y="355244"/>
                  </a:lnTo>
                  <a:lnTo>
                    <a:pt x="682193" y="342925"/>
                  </a:lnTo>
                  <a:close/>
                </a:path>
                <a:path w="733425" h="751839">
                  <a:moveTo>
                    <a:pt x="733386" y="576237"/>
                  </a:moveTo>
                  <a:lnTo>
                    <a:pt x="462749" y="428828"/>
                  </a:lnTo>
                  <a:lnTo>
                    <a:pt x="541947" y="727900"/>
                  </a:lnTo>
                  <a:lnTo>
                    <a:pt x="594347" y="651027"/>
                  </a:lnTo>
                  <a:lnTo>
                    <a:pt x="673315" y="751827"/>
                  </a:lnTo>
                  <a:lnTo>
                    <a:pt x="725805" y="710260"/>
                  </a:lnTo>
                  <a:lnTo>
                    <a:pt x="647026" y="609739"/>
                  </a:lnTo>
                  <a:lnTo>
                    <a:pt x="733386" y="57623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359286" rIns="0" bIns="0" rtlCol="0" vert="horz">
            <a:spAutoFit/>
          </a:bodyPr>
          <a:lstStyle/>
          <a:p>
            <a:pPr marL="583565">
              <a:lnSpc>
                <a:spcPct val="100000"/>
              </a:lnSpc>
              <a:spcBef>
                <a:spcPts val="135"/>
              </a:spcBef>
            </a:pPr>
            <a:r>
              <a:rPr dirty="0" spc="-185"/>
              <a:t>GET</a:t>
            </a:r>
            <a:r>
              <a:rPr dirty="0" spc="-525"/>
              <a:t> </a:t>
            </a:r>
            <a:r>
              <a:rPr dirty="0" spc="-690"/>
              <a:t>IN</a:t>
            </a:r>
            <a:r>
              <a:rPr dirty="0" spc="-520"/>
              <a:t> </a:t>
            </a:r>
            <a:r>
              <a:rPr dirty="0" spc="-10"/>
              <a:t>TOUCH</a:t>
            </a:r>
          </a:p>
        </p:txBody>
      </p:sp>
      <p:sp>
        <p:nvSpPr>
          <p:cNvPr id="16" name="object 16" descr=""/>
          <p:cNvSpPr txBox="1"/>
          <p:nvPr/>
        </p:nvSpPr>
        <p:spPr>
          <a:xfrm>
            <a:off x="2665387" y="4063547"/>
            <a:ext cx="5734685" cy="4267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1435">
              <a:lnSpc>
                <a:spcPct val="100000"/>
              </a:lnSpc>
              <a:spcBef>
                <a:spcPts val="100"/>
              </a:spcBef>
            </a:pPr>
            <a:r>
              <a:rPr dirty="0" u="heavy" sz="3400" spc="-10">
                <a:uFill>
                  <a:solidFill>
                    <a:srgbClr val="000000"/>
                  </a:solidFill>
                </a:uFill>
                <a:latin typeface="Lucida Sans Unicode"/>
                <a:cs typeface="Lucida Sans Unicode"/>
                <a:hlinkClick r:id="rId7"/>
              </a:rPr>
              <a:t>www.tourorleans.com</a:t>
            </a:r>
            <a:endParaRPr sz="3400">
              <a:latin typeface="Lucida Sans Unicode"/>
              <a:cs typeface="Lucida Sans Unicode"/>
            </a:endParaRPr>
          </a:p>
          <a:p>
            <a:pPr marL="70485">
              <a:lnSpc>
                <a:spcPct val="100000"/>
              </a:lnSpc>
              <a:spcBef>
                <a:spcPts val="5165"/>
              </a:spcBef>
            </a:pPr>
            <a:r>
              <a:rPr dirty="0" sz="3400" spc="45">
                <a:latin typeface="Lucida Sans Unicode"/>
                <a:cs typeface="Lucida Sans Unicode"/>
                <a:hlinkClick r:id="rId8"/>
              </a:rPr>
              <a:t>info@tourorleans.com</a:t>
            </a:r>
            <a:endParaRPr sz="34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615"/>
              </a:spcBef>
            </a:pPr>
            <a:endParaRPr sz="3400">
              <a:latin typeface="Lucida Sans Unicode"/>
              <a:cs typeface="Lucida Sans Unicode"/>
            </a:endParaRPr>
          </a:p>
          <a:p>
            <a:pPr marL="89535">
              <a:lnSpc>
                <a:spcPct val="100000"/>
              </a:lnSpc>
            </a:pPr>
            <a:r>
              <a:rPr dirty="0" sz="3400" spc="-730">
                <a:latin typeface="Lucida Sans Unicode"/>
                <a:cs typeface="Lucida Sans Unicode"/>
              </a:rPr>
              <a:t>+1</a:t>
            </a:r>
            <a:r>
              <a:rPr dirty="0" sz="3400" spc="-95">
                <a:latin typeface="Lucida Sans Unicode"/>
                <a:cs typeface="Lucida Sans Unicode"/>
              </a:rPr>
              <a:t> </a:t>
            </a:r>
            <a:r>
              <a:rPr dirty="0" sz="3400" spc="-55">
                <a:latin typeface="Lucida Sans Unicode"/>
                <a:cs typeface="Lucida Sans Unicode"/>
              </a:rPr>
              <a:t>504-</a:t>
            </a:r>
            <a:r>
              <a:rPr dirty="0" sz="3400" spc="-125">
                <a:latin typeface="Lucida Sans Unicode"/>
                <a:cs typeface="Lucida Sans Unicode"/>
              </a:rPr>
              <a:t>475-</a:t>
            </a:r>
            <a:r>
              <a:rPr dirty="0" sz="3400" spc="-360">
                <a:latin typeface="Lucida Sans Unicode"/>
                <a:cs typeface="Lucida Sans Unicode"/>
              </a:rPr>
              <a:t>5214</a:t>
            </a:r>
            <a:endParaRPr sz="34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850"/>
              </a:spcBef>
            </a:pPr>
            <a:endParaRPr sz="34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dirty="0" sz="3400" spc="70">
                <a:latin typeface="Lucida Sans Unicode"/>
                <a:cs typeface="Lucida Sans Unicode"/>
              </a:rPr>
              <a:t>New</a:t>
            </a:r>
            <a:r>
              <a:rPr dirty="0" sz="3400" spc="-165">
                <a:latin typeface="Lucida Sans Unicode"/>
                <a:cs typeface="Lucida Sans Unicode"/>
              </a:rPr>
              <a:t> </a:t>
            </a:r>
            <a:r>
              <a:rPr dirty="0" sz="3400">
                <a:latin typeface="Lucida Sans Unicode"/>
                <a:cs typeface="Lucida Sans Unicode"/>
              </a:rPr>
              <a:t>Orleans,</a:t>
            </a:r>
            <a:r>
              <a:rPr dirty="0" sz="3400" spc="-165">
                <a:latin typeface="Lucida Sans Unicode"/>
                <a:cs typeface="Lucida Sans Unicode"/>
              </a:rPr>
              <a:t> </a:t>
            </a:r>
            <a:r>
              <a:rPr dirty="0" sz="3400" spc="-215">
                <a:latin typeface="Lucida Sans Unicode"/>
                <a:cs typeface="Lucida Sans Unicode"/>
              </a:rPr>
              <a:t>LA</a:t>
            </a:r>
            <a:r>
              <a:rPr dirty="0" sz="3400" spc="-160">
                <a:latin typeface="Lucida Sans Unicode"/>
                <a:cs typeface="Lucida Sans Unicode"/>
              </a:rPr>
              <a:t> </a:t>
            </a:r>
            <a:r>
              <a:rPr dirty="0" sz="3400" spc="-335">
                <a:latin typeface="Lucida Sans Unicode"/>
                <a:cs typeface="Lucida Sans Unicode"/>
              </a:rPr>
              <a:t>70130,</a:t>
            </a:r>
            <a:r>
              <a:rPr dirty="0" sz="3400" spc="-165">
                <a:latin typeface="Lucida Sans Unicode"/>
                <a:cs typeface="Lucida Sans Unicode"/>
              </a:rPr>
              <a:t> </a:t>
            </a:r>
            <a:r>
              <a:rPr dirty="0" sz="3400" spc="-25">
                <a:latin typeface="Lucida Sans Unicode"/>
                <a:cs typeface="Lucida Sans Unicode"/>
              </a:rPr>
              <a:t>USA</a:t>
            </a:r>
            <a:endParaRPr sz="34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Team WebbersUX®</dc:creator>
  <cp:keywords>DAGfitJWTwU,BADXLdVx6fw,0</cp:keywords>
  <dc:title>New Orleans Louisiana Walking Tours</dc:title>
  <dcterms:created xsi:type="dcterms:W3CDTF">2025-02-20T06:37:33Z</dcterms:created>
  <dcterms:modified xsi:type="dcterms:W3CDTF">2025-02-20T06:37:33Z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2025-02-20T00:00:00Z</vt:filetime>
  </property>
  <property fmtid="{D5CDD505-2E9C-101B-9397-08002B2CF9AE}" pid="3" name="Creator">
    <vt:lpwstr>Canva</vt:lpwstr>
  </property>
  <property fmtid="{D5CDD505-2E9C-101B-9397-08002B2CF9AE}" pid="4" name="LastSaved">
    <vt:filetime>2025-02-20T00:00:00Z</vt:filetime>
  </property>
  <property fmtid="{D5CDD505-2E9C-101B-9397-08002B2CF9AE}" pid="5" name="Producer">
    <vt:lpwstr>Canva</vt:lpwstr>
  </property>
</Properties>
</file>